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7" r:id="rId4"/>
    <p:sldId id="269" r:id="rId5"/>
    <p:sldId id="259" r:id="rId6"/>
    <p:sldId id="260" r:id="rId7"/>
    <p:sldId id="261" r:id="rId8"/>
    <p:sldId id="273" r:id="rId9"/>
    <p:sldId id="266" r:id="rId10"/>
    <p:sldId id="268" r:id="rId11"/>
    <p:sldId id="270" r:id="rId12"/>
    <p:sldId id="262" r:id="rId13"/>
    <p:sldId id="265" r:id="rId14"/>
    <p:sldId id="272" r:id="rId15"/>
    <p:sldId id="263" r:id="rId16"/>
    <p:sldId id="264" r:id="rId17"/>
    <p:sldId id="271" r:id="rId18"/>
    <p:sldId id="289" r:id="rId19"/>
    <p:sldId id="294" r:id="rId20"/>
    <p:sldId id="297" r:id="rId21"/>
    <p:sldId id="298" r:id="rId22"/>
    <p:sldId id="275" r:id="rId23"/>
    <p:sldId id="295" r:id="rId24"/>
    <p:sldId id="276" r:id="rId25"/>
    <p:sldId id="278" r:id="rId26"/>
    <p:sldId id="274" r:id="rId27"/>
    <p:sldId id="296" r:id="rId28"/>
  </p:sldIdLst>
  <p:sldSz cx="9144000" cy="6858000" type="screen4x3"/>
  <p:notesSz cx="6858000" cy="9144000"/>
  <p:custShowLst>
    <p:custShow name="Животные" id="0">
      <p:sldLst>
        <p:sld r:id="rId3"/>
        <p:sld r:id="rId4"/>
        <p:sld r:id="rId5"/>
        <p:sld r:id="rId6"/>
        <p:sld r:id="rId7"/>
        <p:sld r:id="rId8"/>
        <p:sld r:id="rId9"/>
        <p:sld r:id="rId10"/>
        <p:sld r:id="rId11"/>
        <p:sld r:id="rId12"/>
        <p:sld r:id="rId13"/>
        <p:sld r:id="rId27"/>
      </p:sldLst>
    </p:custShow>
    <p:custShow name="Глаголы" id="1">
      <p:sldLst>
        <p:sld r:id="rId14"/>
        <p:sld r:id="rId15"/>
        <p:sld r:id="rId16"/>
        <p:sld r:id="rId17"/>
        <p:sld r:id="rId18"/>
        <p:sld r:id="rId19"/>
        <p:sld r:id="rId20"/>
        <p:sld r:id="rId21"/>
        <p:sld r:id="rId22"/>
        <p:sld r:id="rId23"/>
        <p:sld r:id="rId24"/>
        <p:sld r:id="rId25"/>
        <p:sld r:id="rId26"/>
        <p:sld r:id="rId27"/>
      </p:sldLst>
    </p:custShow>
    <p:custShow name="О программе" id="2">
      <p:sldLst>
        <p:sld r:id="rId28"/>
      </p:sldLst>
    </p:custShow>
  </p:custShow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3333FF"/>
    <a:srgbClr val="FF33CC"/>
    <a:srgbClr val="66FFFF"/>
    <a:srgbClr val="CE52B6"/>
    <a:srgbClr val="FF0000"/>
    <a:srgbClr val="CC3399"/>
    <a:srgbClr val="95EB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CF0FA-CC2B-4B9B-8912-A7BCC3F3A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773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8F27D-596F-4358-9F72-E96D0E31A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852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9354A-A95B-4864-8091-8AC75F90E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613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FD0A4-B0F1-4219-A8D9-78EAF39E3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129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E79EF-62D2-4FD8-A2F0-DA40265C5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20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E1386-C6CC-41EC-9818-5A29752F4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54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422BE-8417-43E9-8F4E-A0A738F076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741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306F2-CBFA-45BD-BE1E-2F393ADAB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79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E5533-70D0-4054-86DB-CCF9F4CC76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058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07A91-28F4-463E-8350-9E8369F5F4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554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05F57-60AB-46BE-81AD-F152088405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56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D35747C5-E777-4A01-A64F-A91FE01478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slide" Target="slide26.xml"/><Relationship Id="rId4" Type="http://schemas.openxmlformats.org/officeDocument/2006/relationships/image" Target="../media/image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5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5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otodryg.ru/clipart-photoshop-0.php?razdel=1&amp;id=5&amp;nom=16" TargetMode="External"/><Relationship Id="rId13" Type="http://schemas.openxmlformats.org/officeDocument/2006/relationships/hyperlink" Target="http://segalega.ucoz.ru/news/animacii_i_blestjashhie_kartinki_geroev_multfilmov_disnej/2010-08-04-78" TargetMode="External"/><Relationship Id="rId3" Type="http://schemas.openxmlformats.org/officeDocument/2006/relationships/hyperlink" Target="http://viki.rdf.ru/item/318/" TargetMode="External"/><Relationship Id="rId7" Type="http://schemas.openxmlformats.org/officeDocument/2006/relationships/hyperlink" Target="http://birds.vector-pic.com/pic-ru-7183.html" TargetMode="External"/><Relationship Id="rId12" Type="http://schemas.openxmlformats.org/officeDocument/2006/relationships/hyperlink" Target="http://www.newman.ac.uk/Students_Websites/~D.A.Sujecki/uniform.htm" TargetMode="External"/><Relationship Id="rId17" Type="http://schemas.openxmlformats.org/officeDocument/2006/relationships/hyperlink" Target="http://www.shareapic.net/View-23628063-.html" TargetMode="External"/><Relationship Id="rId2" Type="http://schemas.openxmlformats.org/officeDocument/2006/relationships/hyperlink" Target="http://nifiga-sebe.ru/index.php?newsid=127663" TargetMode="External"/><Relationship Id="rId16" Type="http://schemas.openxmlformats.org/officeDocument/2006/relationships/hyperlink" Target="http://www.shareapic.net/View-23628023-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lipartov.net/show-3-142.html" TargetMode="External"/><Relationship Id="rId11" Type="http://schemas.openxmlformats.org/officeDocument/2006/relationships/hyperlink" Target="http://www.telpics.ru/image.php?id=16547&amp;c=14" TargetMode="External"/><Relationship Id="rId5" Type="http://schemas.openxmlformats.org/officeDocument/2006/relationships/hyperlink" Target="http://nifiga-sebe.ru/index.php?newsid=3679" TargetMode="External"/><Relationship Id="rId15" Type="http://schemas.openxmlformats.org/officeDocument/2006/relationships/hyperlink" Target="http://mult-pict.narod.ru/fon18.htm" TargetMode="External"/><Relationship Id="rId10" Type="http://schemas.openxmlformats.org/officeDocument/2006/relationships/hyperlink" Target="http://www.goodclipart.ru/index.php?clipart_id=95353" TargetMode="External"/><Relationship Id="rId4" Type="http://schemas.openxmlformats.org/officeDocument/2006/relationships/hyperlink" Target="http://nifiga-sebe.ru/index.php?newsid=129526" TargetMode="External"/><Relationship Id="rId9" Type="http://schemas.openxmlformats.org/officeDocument/2006/relationships/hyperlink" Target="http://mult-pict.narod.ru/fon38.htm" TargetMode="External"/><Relationship Id="rId14" Type="http://schemas.openxmlformats.org/officeDocument/2006/relationships/hyperlink" Target="http://segalega.ucoz.ru/news/detskie_kartinki_vinni_pukh_i_druzja_disnej/2010-08-05-79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61d700ca45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Содержимое 2"/>
          <p:cNvSpPr>
            <a:spLocks/>
          </p:cNvSpPr>
          <p:nvPr/>
        </p:nvSpPr>
        <p:spPr bwMode="auto">
          <a:xfrm>
            <a:off x="827088" y="6165850"/>
            <a:ext cx="6804025" cy="50482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28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Для продолжения кликни на рыбку</a:t>
            </a:r>
          </a:p>
        </p:txBody>
      </p:sp>
      <p:sp>
        <p:nvSpPr>
          <p:cNvPr id="2052" name="WordArt 6"/>
          <p:cNvSpPr>
            <a:spLocks noChangeArrowheads="1" noChangeShapeType="1" noTextEdit="1"/>
          </p:cNvSpPr>
          <p:nvPr/>
        </p:nvSpPr>
        <p:spPr bwMode="auto">
          <a:xfrm>
            <a:off x="2590800" y="838200"/>
            <a:ext cx="6383424" cy="1392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Л</a:t>
            </a:r>
            <a:r>
              <a:rPr lang="ru-RU" sz="36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е</a:t>
            </a:r>
            <a:r>
              <a:rPr lang="ru-RU" sz="36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FF"/>
                </a:solidFill>
                <a:latin typeface="Arial"/>
                <a:cs typeface="Arial"/>
              </a:rPr>
              <a:t>о</a:t>
            </a:r>
            <a:r>
              <a:rPr lang="ru-RU" sz="36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"/>
                <a:cs typeface="Arial"/>
              </a:rPr>
              <a:t>п</a:t>
            </a:r>
            <a:r>
              <a:rPr lang="ru-RU" sz="36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latin typeface="Arial"/>
                <a:cs typeface="Arial"/>
              </a:rPr>
              <a:t>о</a:t>
            </a:r>
            <a:r>
              <a:rPr lang="ru-RU" sz="36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99"/>
                </a:solidFill>
                <a:latin typeface="Arial"/>
                <a:cs typeface="Arial"/>
              </a:rPr>
              <a:t>л</a:t>
            </a:r>
            <a:r>
              <a:rPr lang="ru-RU" sz="36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Arial"/>
                <a:cs typeface="Arial"/>
              </a:rPr>
              <a:t>ь</a:t>
            </a:r>
            <a:r>
              <a:rPr lang="ru-RU" sz="36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д</a:t>
            </a:r>
            <a:r>
              <a:rPr lang="ru-RU" sz="36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lang="ru-RU" sz="3600" b="1" kern="10" dirty="0" err="1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з</a:t>
            </a:r>
            <a:r>
              <a:rPr lang="ru-RU" sz="3600" b="1" kern="10" dirty="0" err="1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"/>
                <a:cs typeface="Arial"/>
              </a:rPr>
              <a:t>а</a:t>
            </a:r>
            <a:r>
              <a:rPr lang="ru-RU" sz="3600" b="1" kern="10" dirty="0" err="1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Arial"/>
                <a:cs typeface="Arial"/>
              </a:rPr>
              <a:t>г</a:t>
            </a:r>
            <a:r>
              <a:rPr lang="ru-RU" sz="3600" b="1" kern="10" dirty="0" err="1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а</a:t>
            </a:r>
            <a:r>
              <a:rPr lang="en-US" sz="36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FF"/>
                </a:solidFill>
                <a:latin typeface="Calibri"/>
                <a:cs typeface="Arial"/>
              </a:rPr>
              <a:t>h</a:t>
            </a:r>
            <a:r>
              <a:rPr lang="ru-RU" sz="3600" b="1" kern="10" dirty="0" err="1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alibri"/>
                <a:cs typeface="Arial"/>
              </a:rPr>
              <a:t>а</a:t>
            </a:r>
            <a:r>
              <a:rPr lang="ru-RU" sz="3600" b="1" kern="10" dirty="0" err="1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alibri"/>
                <a:cs typeface="Arial"/>
              </a:rPr>
              <a:t>ш</a:t>
            </a:r>
            <a:r>
              <a:rPr lang="ru-RU" sz="3600" b="1" kern="10" dirty="0" err="1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latin typeface="Calibri"/>
                <a:cs typeface="Arial"/>
              </a:rPr>
              <a:t>а</a:t>
            </a:r>
            <a:r>
              <a:rPr lang="ru-RU" sz="3600" b="1" kern="10" dirty="0" err="1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alibri"/>
                <a:cs typeface="Arial"/>
              </a:rPr>
              <a:t>л</a:t>
            </a:r>
            <a:r>
              <a:rPr lang="ru-RU" sz="3600" b="1" kern="10" dirty="0" err="1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Calibri"/>
                <a:cs typeface="Arial"/>
              </a:rPr>
              <a:t>н</a:t>
            </a:r>
            <a:r>
              <a:rPr lang="ru-RU" sz="3600" b="1" kern="10" dirty="0" err="1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alibri"/>
                <a:cs typeface="Arial"/>
              </a:rPr>
              <a:t>а</a:t>
            </a:r>
            <a:endParaRPr lang="ru-RU" sz="3600" b="1" kern="10" dirty="0">
              <a:ln w="222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053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524750" y="4868863"/>
            <a:ext cx="1439863" cy="187325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2054" name="Picture 13" descr="sd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138" y="4572000"/>
            <a:ext cx="1816100" cy="210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AutoShape 1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162800" y="4572000"/>
            <a:ext cx="1981200" cy="22860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2056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41463"/>
            <a:ext cx="3724275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20" descr="Рисунок1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13" y="3876675"/>
            <a:ext cx="800100" cy="123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>
            <a:hlinkClick r:id="" action="ppaction://customshow?id=0&amp;return=true"/>
            <a:hlinkHover r:id="" action="ppaction://noaction" highlightClick="1">
              <a:snd r:embed="rId6" name="chimes.wav"/>
            </a:hlinkHover>
          </p:cNvPr>
          <p:cNvSpPr/>
          <p:nvPr/>
        </p:nvSpPr>
        <p:spPr>
          <a:xfrm>
            <a:off x="331307" y="4876800"/>
            <a:ext cx="355815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Амитад</a:t>
            </a:r>
            <a:r>
              <a:rPr lang="ru-RU" sz="28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животные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>
            <a:hlinkClick r:id="" action="ppaction://customshow?id=1&amp;return=true"/>
            <a:hlinkHover r:id="" action="ppaction://noaction" highlightClick="1">
              <a:snd r:embed="rId6" name="chimes.wav"/>
            </a:hlinkHover>
          </p:cNvPr>
          <p:cNvSpPr/>
          <p:nvPr/>
        </p:nvSpPr>
        <p:spPr>
          <a:xfrm>
            <a:off x="304800" y="5486400"/>
            <a:ext cx="687521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</a:t>
            </a:r>
            <a:r>
              <a:rPr lang="mn-MN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ү</a:t>
            </a:r>
            <a:r>
              <a:rPr lang="ru-RU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rPr>
              <a:t>н</a:t>
            </a:r>
            <a:r>
              <a:rPr lang="ru-RU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rbel"/>
              </a:rPr>
              <a:t>ѳѳ сагай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rbel"/>
              </a:rPr>
              <a:t> </a:t>
            </a:r>
            <a:r>
              <a:rPr lang="ru-RU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rbel"/>
              </a:rPr>
              <a:t>глаголнууд-глаголы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rbel"/>
              </a:rPr>
              <a:t> наст. </a:t>
            </a:r>
            <a:r>
              <a:rPr lang="ru-RU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rbel"/>
              </a:rPr>
              <a:t>вр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rbel"/>
              </a:rPr>
              <a:t>.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613" y="188913"/>
            <a:ext cx="2155825" cy="278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11279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11281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2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3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4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280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269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11277" name="Picture 12" descr="ЧИЧСИ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21518" name="Picture 14" descr="sd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709988" y="4411663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0" y="3505200"/>
            <a:ext cx="3810000" cy="2178050"/>
            <a:chOff x="0" y="2208"/>
            <a:chExt cx="2544" cy="1372"/>
          </a:xfrm>
        </p:grpSpPr>
        <p:pic>
          <p:nvPicPr>
            <p:cNvPr id="11275" name="Picture 17" descr="sd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0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22" name="Oval 18"/>
            <p:cNvSpPr>
              <a:spLocks noChangeArrowheads="1"/>
            </p:cNvSpPr>
            <p:nvPr/>
          </p:nvSpPr>
          <p:spPr bwMode="auto">
            <a:xfrm>
              <a:off x="720" y="2880"/>
              <a:ext cx="1824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тахяа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21523" name="Oval 19"/>
          <p:cNvSpPr>
            <a:spLocks noChangeArrowheads="1"/>
          </p:cNvSpPr>
          <p:nvPr/>
        </p:nvSpPr>
        <p:spPr bwMode="auto">
          <a:xfrm>
            <a:off x="4819650" y="5424488"/>
            <a:ext cx="2133600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арсалан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1273" name="Picture 20" descr="Рисунок1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700" y="871538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4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5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C 0.01511 -0.08172 0.03021 -0.1632 0.0533 -0.24884 C 0.0764 -0.33449 0.10313 -0.45741 0.1389 -0.51412 C 0.17466 -0.57084 0.23299 -0.59676 0.26771 -0.58959 C 0.30244 -0.58241 0.33247 -0.52315 0.34775 -0.47107 C 0.36303 -0.41898 0.35782 -0.30949 0.3599 -0.27709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15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76250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5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12293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12304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12306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7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8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9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305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294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12302" name="Picture 12" descr="ЧИЧСИ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3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23566" name="Picture 14" descr="sd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75" y="411480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887788" y="4343400"/>
            <a:ext cx="4473575" cy="2178050"/>
            <a:chOff x="217" y="2208"/>
            <a:chExt cx="2818" cy="1372"/>
          </a:xfrm>
        </p:grpSpPr>
        <p:pic>
          <p:nvPicPr>
            <p:cNvPr id="12300" name="Picture 17" descr="sd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70" name="Oval 18"/>
            <p:cNvSpPr>
              <a:spLocks noChangeArrowheads="1"/>
            </p:cNvSpPr>
            <p:nvPr/>
          </p:nvSpPr>
          <p:spPr bwMode="auto">
            <a:xfrm>
              <a:off x="936" y="2842"/>
              <a:ext cx="2099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45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туулай</a:t>
              </a:r>
              <a:endParaRPr lang="ru-RU" sz="4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23571" name="Oval 19"/>
          <p:cNvSpPr>
            <a:spLocks noChangeArrowheads="1"/>
          </p:cNvSpPr>
          <p:nvPr/>
        </p:nvSpPr>
        <p:spPr bwMode="auto">
          <a:xfrm>
            <a:off x="1189038" y="5105400"/>
            <a:ext cx="2849562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sz="45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rPr>
              <a:t>h</a:t>
            </a:r>
            <a:r>
              <a:rPr lang="ru-RU" sz="45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rPr>
              <a:t>армагшан</a:t>
            </a:r>
            <a:endParaRPr lang="ru-RU" sz="45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2298" name="Picture 20" descr="Рисунок1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763" y="904875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9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5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59259E-6 C 0.02709 -0.08172 0.05417 -0.1632 0.09549 -0.24885 C 0.13698 -0.33449 0.1849 -0.45741 0.24914 -0.51412 C 0.31337 -0.57084 0.41806 -0.59676 0.48021 -0.58959 C 0.54254 -0.58241 0.59653 -0.52315 0.62396 -0.47107 C 0.65139 -0.41898 0.64202 -0.30949 0.64566 -0.27709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69" y="-298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357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3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13316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13329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13331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2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3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4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3330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317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13327" name="Picture 12" descr="ЧИЧС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8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15374" name="Picture 14" descr="sd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71800" y="449580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44488" y="3505200"/>
            <a:ext cx="2932112" cy="2178050"/>
            <a:chOff x="217" y="2208"/>
            <a:chExt cx="1847" cy="1372"/>
          </a:xfrm>
        </p:grpSpPr>
        <p:pic>
          <p:nvPicPr>
            <p:cNvPr id="13325" name="Picture 17" descr="sd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8" name="Oval 18"/>
            <p:cNvSpPr>
              <a:spLocks noChangeArrowheads="1"/>
            </p:cNvSpPr>
            <p:nvPr/>
          </p:nvSpPr>
          <p:spPr bwMode="auto">
            <a:xfrm>
              <a:off x="912" y="2880"/>
              <a:ext cx="1152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4500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бар</a:t>
              </a:r>
            </a:p>
          </p:txBody>
        </p:sp>
      </p:grpSp>
      <p:sp>
        <p:nvSpPr>
          <p:cNvPr id="15379" name="Oval 19"/>
          <p:cNvSpPr>
            <a:spLocks noChangeArrowheads="1"/>
          </p:cNvSpPr>
          <p:nvPr/>
        </p:nvSpPr>
        <p:spPr bwMode="auto">
          <a:xfrm>
            <a:off x="3975100" y="5443538"/>
            <a:ext cx="3067050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45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заряа</a:t>
            </a:r>
            <a:endParaRPr lang="ru-RU" sz="45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3321" name="Picture 20" descr="Рисунок1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2" name="AutoShape 2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13323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415213" y="6172200"/>
            <a:ext cx="762000" cy="457200"/>
          </a:xfrm>
          <a:prstGeom prst="actionButtonHome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13324" name="Рисунок 22" descr="i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0"/>
            <a:ext cx="3352800" cy="263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C 0.01511 -0.08172 0.03021 -0.1632 0.0533 -0.24884 C 0.0764 -0.33449 0.10313 -0.45741 0.1389 -0.51412 C 0.17466 -0.57084 0.23299 -0.59676 0.26771 -0.58959 C 0.30244 -0.58241 0.33247 -0.52315 0.34775 -0.47107 C 0.36303 -0.41898 0.35782 -0.30949 0.3599 -0.27709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537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76250"/>
            <a:ext cx="26098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5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14341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14352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14354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5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6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7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4353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342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14350" name="Picture 12" descr="ЧИЧСИ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1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18446" name="Picture 14" descr="sd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71800" y="449580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-6350" y="3541713"/>
            <a:ext cx="3530600" cy="2178050"/>
            <a:chOff x="-4" y="2231"/>
            <a:chExt cx="2224" cy="1372"/>
          </a:xfrm>
        </p:grpSpPr>
        <p:pic>
          <p:nvPicPr>
            <p:cNvPr id="14348" name="Picture 17" descr="sd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" y="2231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50" name="Oval 18"/>
            <p:cNvSpPr>
              <a:spLocks noChangeArrowheads="1"/>
            </p:cNvSpPr>
            <p:nvPr/>
          </p:nvSpPr>
          <p:spPr bwMode="auto">
            <a:xfrm>
              <a:off x="570" y="2917"/>
              <a:ext cx="1650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60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/>
                </a:rPr>
                <a:t>h</a:t>
              </a:r>
              <a:r>
                <a:rPr lang="ru-RU" sz="60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/>
                </a:rPr>
                <a:t>ууна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18451" name="Oval 19"/>
          <p:cNvSpPr>
            <a:spLocks noChangeArrowheads="1"/>
          </p:cNvSpPr>
          <p:nvPr/>
        </p:nvSpPr>
        <p:spPr bwMode="auto">
          <a:xfrm>
            <a:off x="4038600" y="5486400"/>
            <a:ext cx="2286000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г</a:t>
            </a:r>
            <a:r>
              <a:rPr lang="en-US" sz="6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rPr>
              <a:t>Y</a:t>
            </a:r>
            <a:r>
              <a:rPr lang="ru-RU" sz="6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йнэ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4346" name="Picture 20" descr="Рисунок1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7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C 0.01511 -0.08172 0.03021 -0.1632 0.0533 -0.24884 C 0.0764 -0.33449 0.10313 -0.45741 0.1389 -0.51412 C 0.17466 -0.57084 0.23299 -0.59676 0.26771 -0.58959 C 0.30244 -0.58241 0.33247 -0.52315 0.34775 -0.47107 C 0.36303 -0.41898 0.35782 -0.30949 0.3599 -0.27709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845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81038"/>
            <a:ext cx="3603625" cy="246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3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15365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15376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15378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9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0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1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377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366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15374" name="Picture 12" descr="ЧИЧСИ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5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25614" name="Picture 14" descr="sd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4800" y="426720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4162425" y="4244975"/>
            <a:ext cx="3686175" cy="2178050"/>
            <a:chOff x="217" y="2208"/>
            <a:chExt cx="2322" cy="1372"/>
          </a:xfrm>
        </p:grpSpPr>
        <p:pic>
          <p:nvPicPr>
            <p:cNvPr id="15372" name="Picture 17" descr="sd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8" name="Oval 18"/>
            <p:cNvSpPr>
              <a:spLocks noChangeArrowheads="1"/>
            </p:cNvSpPr>
            <p:nvPr/>
          </p:nvSpPr>
          <p:spPr bwMode="auto">
            <a:xfrm>
              <a:off x="954" y="2894"/>
              <a:ext cx="1585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наадана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25619" name="Oval 19"/>
          <p:cNvSpPr>
            <a:spLocks noChangeArrowheads="1"/>
          </p:cNvSpPr>
          <p:nvPr/>
        </p:nvSpPr>
        <p:spPr bwMode="auto">
          <a:xfrm>
            <a:off x="1206500" y="5334000"/>
            <a:ext cx="2981325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тамарна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5370" name="Picture 20" descr="Рисунок1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1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6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59259E-6 C 0.02709 -0.08172 0.05417 -0.1632 0.09549 -0.24885 C 0.13698 -0.33449 0.1849 -0.45741 0.24914 -0.51412 C 0.31337 -0.57084 0.41806 -0.59676 0.48021 -0.58959 C 0.54254 -0.58241 0.59653 -0.52315 0.62396 -0.47107 C 0.65139 -0.41898 0.64202 -0.30949 0.64566 -0.27709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69" y="-298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56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75" y="492125"/>
            <a:ext cx="33782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16389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16400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3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4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5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401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390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5" name="Picture 12" descr="ЧИЧСИ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9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16398" name="Picture 14" descr="sd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71800" y="449580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16"/>
          <p:cNvGrpSpPr>
            <a:grpSpLocks/>
          </p:cNvGrpSpPr>
          <p:nvPr/>
        </p:nvGrpSpPr>
        <p:grpSpPr bwMode="auto">
          <a:xfrm>
            <a:off x="0" y="3505200"/>
            <a:ext cx="3200400" cy="2178050"/>
            <a:chOff x="0" y="2208"/>
            <a:chExt cx="2016" cy="1372"/>
          </a:xfrm>
        </p:grpSpPr>
        <p:pic>
          <p:nvPicPr>
            <p:cNvPr id="16396" name="Picture 17" descr="sd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0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2" name="Oval 18"/>
            <p:cNvSpPr>
              <a:spLocks noChangeArrowheads="1"/>
            </p:cNvSpPr>
            <p:nvPr/>
          </p:nvSpPr>
          <p:spPr bwMode="auto">
            <a:xfrm>
              <a:off x="720" y="2880"/>
              <a:ext cx="1296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дуулана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16403" name="Oval 19"/>
          <p:cNvSpPr>
            <a:spLocks noChangeArrowheads="1"/>
          </p:cNvSpPr>
          <p:nvPr/>
        </p:nvSpPr>
        <p:spPr bwMode="auto">
          <a:xfrm>
            <a:off x="4191000" y="5410200"/>
            <a:ext cx="2743200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ниидэнэ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6394" name="Picture 20" descr="Рисунок1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5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C 0.01511 -0.08172 0.03021 -0.1632 0.0533 -0.24884 C 0.0764 -0.33449 0.10313 -0.45741 0.1389 -0.51412 C 0.17466 -0.57084 0.23299 -0.59676 0.26771 -0.58959 C 0.30244 -0.58241 0.33247 -0.52315 0.34775 -0.47107 C 0.36303 -0.41898 0.35782 -0.30949 0.3599 -0.27709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640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755650"/>
            <a:ext cx="3092450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17413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17424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3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8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9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425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414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5" name="Picture 12" descr="ЧИЧСИ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3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17422" name="Picture 14" descr="sd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24250" y="4452938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16"/>
          <p:cNvGrpSpPr>
            <a:grpSpLocks/>
          </p:cNvGrpSpPr>
          <p:nvPr/>
        </p:nvGrpSpPr>
        <p:grpSpPr bwMode="auto">
          <a:xfrm>
            <a:off x="42863" y="3505200"/>
            <a:ext cx="3481387" cy="2178050"/>
            <a:chOff x="27" y="2208"/>
            <a:chExt cx="2193" cy="1372"/>
          </a:xfrm>
        </p:grpSpPr>
        <p:pic>
          <p:nvPicPr>
            <p:cNvPr id="17420" name="Picture 17" descr="sd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6" name="Oval 18"/>
            <p:cNvSpPr>
              <a:spLocks noChangeArrowheads="1"/>
            </p:cNvSpPr>
            <p:nvPr/>
          </p:nvSpPr>
          <p:spPr bwMode="auto">
            <a:xfrm>
              <a:off x="617" y="2908"/>
              <a:ext cx="1603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зурана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17427" name="Oval 19"/>
          <p:cNvSpPr>
            <a:spLocks noChangeArrowheads="1"/>
          </p:cNvSpPr>
          <p:nvPr/>
        </p:nvSpPr>
        <p:spPr bwMode="auto">
          <a:xfrm>
            <a:off x="4637088" y="5475288"/>
            <a:ext cx="3200400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хатарна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7418" name="Picture 20" descr="Рисунок1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9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05800" y="63246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C 0.01511 -0.08172 0.03021 -0.1632 0.0533 -0.24884 C 0.0764 -0.33449 0.10313 -0.45741 0.1389 -0.51412 C 0.17466 -0.57084 0.23299 -0.59676 0.26771 -0.58959 C 0.30244 -0.58241 0.33247 -0.52315 0.34775 -0.47107 C 0.36303 -0.41898 0.35782 -0.30949 0.3599 -0.27709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74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138" y="317500"/>
            <a:ext cx="3121025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79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18437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18448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18450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1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2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3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8449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438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18446" name="Picture 12" descr="ЧИЧСИ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7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24590" name="Picture 14" descr="sd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4800" y="411480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62400" y="4419600"/>
            <a:ext cx="4038600" cy="2178050"/>
            <a:chOff x="217" y="2208"/>
            <a:chExt cx="2544" cy="1372"/>
          </a:xfrm>
        </p:grpSpPr>
        <p:pic>
          <p:nvPicPr>
            <p:cNvPr id="18444" name="Picture 17" descr="sd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94" name="Oval 18"/>
            <p:cNvSpPr>
              <a:spLocks noChangeArrowheads="1"/>
            </p:cNvSpPr>
            <p:nvPr/>
          </p:nvSpPr>
          <p:spPr bwMode="auto">
            <a:xfrm>
              <a:off x="841" y="2880"/>
              <a:ext cx="1920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уйлана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24595" name="Oval 19"/>
          <p:cNvSpPr>
            <a:spLocks noChangeArrowheads="1"/>
          </p:cNvSpPr>
          <p:nvPr/>
        </p:nvSpPr>
        <p:spPr bwMode="auto">
          <a:xfrm>
            <a:off x="1524000" y="5105400"/>
            <a:ext cx="2514600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дуулана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8442" name="Picture 20" descr="Рисунок1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3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2484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5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81481E-6 C 0.02639 -0.08172 0.05278 -0.1632 0.09306 -0.24885 C 0.13351 -0.3345 0.18021 -0.45741 0.24271 -0.51413 C 0.30521 -0.57084 0.4073 -0.59676 0.46806 -0.58959 C 0.52865 -0.58241 0.58125 -0.52315 0.60799 -0.47107 C 0.63473 -0.41899 0.62553 -0.3095 0.62917 -0.27709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36" y="-298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459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588" y="234950"/>
            <a:ext cx="3233737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5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19461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19472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19474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75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76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77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9473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9462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19470" name="Picture 12" descr="ЧИЧСИ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1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13326" name="Picture 14" descr="sd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54450" y="4473575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55563" y="3495675"/>
            <a:ext cx="4135437" cy="2178050"/>
            <a:chOff x="35" y="2202"/>
            <a:chExt cx="2605" cy="1372"/>
          </a:xfrm>
        </p:grpSpPr>
        <p:pic>
          <p:nvPicPr>
            <p:cNvPr id="19468" name="Picture 17" descr="sd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5" y="2202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0" name="Oval 18"/>
            <p:cNvSpPr>
              <a:spLocks noChangeArrowheads="1"/>
            </p:cNvSpPr>
            <p:nvPr/>
          </p:nvSpPr>
          <p:spPr bwMode="auto">
            <a:xfrm>
              <a:off x="672" y="2880"/>
              <a:ext cx="1968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оёно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13331" name="Oval 19"/>
          <p:cNvSpPr>
            <a:spLocks noChangeArrowheads="1"/>
          </p:cNvSpPr>
          <p:nvPr/>
        </p:nvSpPr>
        <p:spPr bwMode="auto">
          <a:xfrm>
            <a:off x="5010150" y="5402263"/>
            <a:ext cx="2933700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бэшэнэ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9466" name="Picture 20" descr="Рисунок1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55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7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C 0.01511 -0.08172 0.03021 -0.1632 0.0533 -0.24884 C 0.0764 -0.33449 0.10313 -0.45741 0.1389 -0.51412 C 0.17466 -0.57084 0.23299 -0.59676 0.26771 -0.58959 C 0.30244 -0.58241 0.33247 -0.52315 0.34775 -0.47107 C 0.36303 -0.41898 0.35782 -0.30949 0.3599 -0.27709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333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975" y="238125"/>
            <a:ext cx="2874963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5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20485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20496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20498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99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00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01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497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486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20494" name="Picture 12" descr="ЧИЧСИ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5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13326" name="Picture 14" descr="sd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29000" y="4421188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-30163" y="3468688"/>
            <a:ext cx="3611563" cy="2178050"/>
            <a:chOff x="-19" y="2185"/>
            <a:chExt cx="2275" cy="1372"/>
          </a:xfrm>
        </p:grpSpPr>
        <p:pic>
          <p:nvPicPr>
            <p:cNvPr id="20492" name="Picture 17" descr="sd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19" y="2185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0" name="Oval 18"/>
            <p:cNvSpPr>
              <a:spLocks noChangeArrowheads="1"/>
            </p:cNvSpPr>
            <p:nvPr/>
          </p:nvSpPr>
          <p:spPr bwMode="auto">
            <a:xfrm>
              <a:off x="609" y="2880"/>
              <a:ext cx="1647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дуулана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13331" name="Oval 19"/>
          <p:cNvSpPr>
            <a:spLocks noChangeArrowheads="1"/>
          </p:cNvSpPr>
          <p:nvPr/>
        </p:nvSpPr>
        <p:spPr bwMode="auto">
          <a:xfrm>
            <a:off x="4405313" y="5443538"/>
            <a:ext cx="2819400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зурана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0490" name="Picture 20" descr="Рисунок1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808038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1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C 0.01511 -0.08172 0.03021 -0.1632 0.0533 -0.24884 C 0.0764 -0.33449 0.10313 -0.45741 0.1389 -0.51412 C 0.17466 -0.57084 0.23299 -0.59676 0.26771 -0.58959 C 0.30244 -0.58241 0.33247 -0.52315 0.34775 -0.47107 C 0.36303 -0.41898 0.35782 -0.30949 0.3599 -0.27709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33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841375"/>
            <a:ext cx="3090863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Freeform 24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6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3077" name="Group 6"/>
          <p:cNvGrpSpPr>
            <a:grpSpLocks/>
          </p:cNvGrpSpPr>
          <p:nvPr/>
        </p:nvGrpSpPr>
        <p:grpSpPr bwMode="auto">
          <a:xfrm>
            <a:off x="-133350" y="4800600"/>
            <a:ext cx="9277350" cy="2057400"/>
            <a:chOff x="-38" y="2659"/>
            <a:chExt cx="5814" cy="1684"/>
          </a:xfrm>
        </p:grpSpPr>
        <p:grpSp>
          <p:nvGrpSpPr>
            <p:cNvPr id="3088" name="Group 7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3090" name="Freeform 8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1" name="Freeform 9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2" name="Freeform 10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3" name="Freeform 11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089" name="Freeform 12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078" name="Group 15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3086" name="Picture 16" descr="ЧИЧСИ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7" name="Oval 17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6166" name="Picture 22" descr="sd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24200" y="483235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344488" y="3505200"/>
            <a:ext cx="3465512" cy="2178050"/>
            <a:chOff x="217" y="2208"/>
            <a:chExt cx="2183" cy="1372"/>
          </a:xfrm>
        </p:grpSpPr>
        <p:pic>
          <p:nvPicPr>
            <p:cNvPr id="3084" name="Picture 14" descr="sd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73" name="Oval 29"/>
            <p:cNvSpPr>
              <a:spLocks noChangeArrowheads="1"/>
            </p:cNvSpPr>
            <p:nvPr/>
          </p:nvSpPr>
          <p:spPr bwMode="auto">
            <a:xfrm>
              <a:off x="624" y="2832"/>
              <a:ext cx="1776" cy="74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48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миисгэй</a:t>
              </a:r>
              <a:endParaRPr lang="ru-RU" sz="48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6175" name="Oval 31"/>
          <p:cNvSpPr>
            <a:spLocks noChangeArrowheads="1"/>
          </p:cNvSpPr>
          <p:nvPr/>
        </p:nvSpPr>
        <p:spPr bwMode="auto">
          <a:xfrm>
            <a:off x="4191000" y="5334000"/>
            <a:ext cx="3048000" cy="11874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нохой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082" name="Picture 27" descr="Рисунок1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3" name="AutoShape 3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C 0.01511 -0.08172 0.03021 -0.1632 0.0533 -0.24884 C 0.0764 -0.33449 0.10313 -0.45741 0.1389 -0.51412 C 0.17466 -0.57084 0.23299 -0.59676 0.26771 -0.58959 C 0.30244 -0.58241 0.33247 -0.52315 0.34775 -0.47107 C 0.36303 -0.41898 0.35782 -0.30949 0.3599 -0.27709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6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17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609600"/>
            <a:ext cx="2678113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5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21509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21520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21522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3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4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5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521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510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21518" name="Picture 12" descr="ЧИЧСИ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9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13326" name="Picture 14" descr="sd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29000" y="4421188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-30163" y="3468688"/>
            <a:ext cx="4068763" cy="2178050"/>
            <a:chOff x="-19" y="2185"/>
            <a:chExt cx="2563" cy="1372"/>
          </a:xfrm>
        </p:grpSpPr>
        <p:pic>
          <p:nvPicPr>
            <p:cNvPr id="21516" name="Picture 17" descr="sd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19" y="2185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0" name="Oval 18"/>
            <p:cNvSpPr>
              <a:spLocks noChangeArrowheads="1"/>
            </p:cNvSpPr>
            <p:nvPr/>
          </p:nvSpPr>
          <p:spPr bwMode="auto">
            <a:xfrm>
              <a:off x="609" y="2880"/>
              <a:ext cx="1935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хэбтэнэ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13331" name="Oval 19"/>
          <p:cNvSpPr>
            <a:spLocks noChangeArrowheads="1"/>
          </p:cNvSpPr>
          <p:nvPr/>
        </p:nvSpPr>
        <p:spPr bwMode="auto">
          <a:xfrm>
            <a:off x="4405313" y="5443538"/>
            <a:ext cx="2819400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гуйнэ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1514" name="Picture 20" descr="Рисунок1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808038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5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C 0.01511 -0.08172 0.03021 -0.1632 0.0533 -0.24884 C 0.0764 -0.33449 0.10313 -0.45741 0.1389 -0.51412 C 0.17466 -0.57084 0.23299 -0.59676 0.26771 -0.58959 C 0.30244 -0.58241 0.33247 -0.52315 0.34775 -0.47107 C 0.36303 -0.41898 0.35782 -0.30949 0.3599 -0.27709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333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79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22544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22546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7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8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9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45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533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22542" name="Picture 12" descr="ЧИЧС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3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24590" name="Picture 14" descr="sd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4800" y="411480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62400" y="4419600"/>
            <a:ext cx="4267200" cy="2178050"/>
            <a:chOff x="217" y="2208"/>
            <a:chExt cx="2688" cy="1372"/>
          </a:xfrm>
        </p:grpSpPr>
        <p:pic>
          <p:nvPicPr>
            <p:cNvPr id="22540" name="Picture 17" descr="sd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94" name="Oval 18"/>
            <p:cNvSpPr>
              <a:spLocks noChangeArrowheads="1"/>
            </p:cNvSpPr>
            <p:nvPr/>
          </p:nvSpPr>
          <p:spPr bwMode="auto">
            <a:xfrm>
              <a:off x="937" y="2880"/>
              <a:ext cx="1968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хусана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24595" name="Oval 19"/>
          <p:cNvSpPr>
            <a:spLocks noChangeArrowheads="1"/>
          </p:cNvSpPr>
          <p:nvPr/>
        </p:nvSpPr>
        <p:spPr bwMode="auto">
          <a:xfrm>
            <a:off x="1600200" y="5105400"/>
            <a:ext cx="2133600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sz="6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rPr>
              <a:t>h</a:t>
            </a:r>
            <a:r>
              <a:rPr lang="ru-RU" sz="60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rPr>
              <a:t>ууна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2537" name="Picture 20" descr="Рисунок1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8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2484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22539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95275"/>
            <a:ext cx="2362200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5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81481E-6 C 0.02639 -0.08172 0.05278 -0.1632 0.09306 -0.24885 C 0.13351 -0.3345 0.18021 -0.45741 0.24271 -0.51413 C 0.30521 -0.57084 0.4073 -0.59676 0.46806 -0.58959 C 0.52865 -0.58241 0.58125 -0.52315 0.60799 -0.47107 C 0.63473 -0.41899 0.62553 -0.3095 0.62917 -0.27709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36" y="-298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459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79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23556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23568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23570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1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2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3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3569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557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23566" name="Picture 12" descr="ЧИЧС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7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24590" name="Picture 14" descr="sd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4800" y="411480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62400" y="4419600"/>
            <a:ext cx="4267200" cy="2178050"/>
            <a:chOff x="217" y="2208"/>
            <a:chExt cx="2688" cy="1372"/>
          </a:xfrm>
        </p:grpSpPr>
        <p:pic>
          <p:nvPicPr>
            <p:cNvPr id="23564" name="Picture 17" descr="sd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94" name="Oval 18"/>
            <p:cNvSpPr>
              <a:spLocks noChangeArrowheads="1"/>
            </p:cNvSpPr>
            <p:nvPr/>
          </p:nvSpPr>
          <p:spPr bwMode="auto">
            <a:xfrm>
              <a:off x="937" y="2880"/>
              <a:ext cx="1968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наадана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24595" name="Oval 19"/>
          <p:cNvSpPr>
            <a:spLocks noChangeArrowheads="1"/>
          </p:cNvSpPr>
          <p:nvPr/>
        </p:nvSpPr>
        <p:spPr bwMode="auto">
          <a:xfrm>
            <a:off x="1600200" y="5105400"/>
            <a:ext cx="2743200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уншана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3561" name="Picture 20" descr="Рисунок1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2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2484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23563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38125"/>
            <a:ext cx="257175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5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81481E-6 C 0.02639 -0.08172 0.05278 -0.1632 0.09306 -0.24885 C 0.13351 -0.3345 0.18021 -0.45741 0.24271 -0.51413 C 0.30521 -0.57084 0.4073 -0.59676 0.46806 -0.58959 C 0.52865 -0.58241 0.58125 -0.52315 0.60799 -0.47107 C 0.63473 -0.41899 0.62553 -0.3095 0.62917 -0.27709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36" y="-298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459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5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24580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24592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24594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95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96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97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4593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581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24590" name="Picture 12" descr="ЧИЧС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91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13326" name="Picture 14" descr="sd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749675" y="446405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6513" y="3473450"/>
            <a:ext cx="3713162" cy="2178050"/>
            <a:chOff x="23" y="2188"/>
            <a:chExt cx="2339" cy="1372"/>
          </a:xfrm>
        </p:grpSpPr>
        <p:pic>
          <p:nvPicPr>
            <p:cNvPr id="24588" name="Picture 17" descr="sd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3" y="218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0" name="Oval 18"/>
            <p:cNvSpPr>
              <a:spLocks noChangeArrowheads="1"/>
            </p:cNvSpPr>
            <p:nvPr/>
          </p:nvSpPr>
          <p:spPr bwMode="auto">
            <a:xfrm>
              <a:off x="770" y="2880"/>
              <a:ext cx="1592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дэбхэрнэ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13331" name="Oval 19"/>
          <p:cNvSpPr>
            <a:spLocks noChangeArrowheads="1"/>
          </p:cNvSpPr>
          <p:nvPr/>
        </p:nvSpPr>
        <p:spPr bwMode="auto">
          <a:xfrm>
            <a:off x="4865688" y="5473700"/>
            <a:ext cx="2933700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х</a:t>
            </a:r>
            <a:r>
              <a:rPr lang="en-US" sz="6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rPr>
              <a:t>Y</a:t>
            </a:r>
            <a:r>
              <a:rPr lang="ru-RU" sz="60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rPr>
              <a:t>хинэ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4585" name="Picture 20" descr="Рисунок1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425" y="822325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6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24587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638" y="260350"/>
            <a:ext cx="340995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C 0.01511 -0.08172 0.03021 -0.1632 0.0533 -0.24884 C 0.0764 -0.33449 0.10313 -0.45741 0.1389 -0.51412 C 0.17466 -0.57084 0.23299 -0.59676 0.26771 -0.58959 C 0.30244 -0.58241 0.33247 -0.52315 0.34775 -0.47107 C 0.36303 -0.41898 0.35782 -0.30949 0.3599 -0.27709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333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79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25604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25616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25618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19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20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21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5617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5605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25614" name="Picture 12" descr="ЧИЧС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5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24590" name="Picture 14" descr="sd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4800" y="411480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62400" y="4419600"/>
            <a:ext cx="3505200" cy="2178050"/>
            <a:chOff x="217" y="2208"/>
            <a:chExt cx="2208" cy="1372"/>
          </a:xfrm>
        </p:grpSpPr>
        <p:pic>
          <p:nvPicPr>
            <p:cNvPr id="25612" name="Picture 17" descr="sd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94" name="Oval 18"/>
            <p:cNvSpPr>
              <a:spLocks noChangeArrowheads="1"/>
            </p:cNvSpPr>
            <p:nvPr/>
          </p:nvSpPr>
          <p:spPr bwMode="auto">
            <a:xfrm>
              <a:off x="1008" y="2880"/>
              <a:ext cx="1417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60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/>
                </a:rPr>
                <a:t>h</a:t>
              </a:r>
              <a:r>
                <a:rPr lang="ru-RU" sz="60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/>
                </a:rPr>
                <a:t>ууна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24595" name="Oval 19"/>
          <p:cNvSpPr>
            <a:spLocks noChangeArrowheads="1"/>
          </p:cNvSpPr>
          <p:nvPr/>
        </p:nvSpPr>
        <p:spPr bwMode="auto">
          <a:xfrm>
            <a:off x="1600200" y="5105400"/>
            <a:ext cx="2514600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дэбхэрнэ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5609" name="Picture 20" descr="Рисунок1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0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2484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25611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938" y="304800"/>
            <a:ext cx="20574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5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81481E-6 C 0.02639 -0.08172 0.05278 -0.1632 0.09306 -0.24885 C 0.13351 -0.3345 0.18021 -0.45741 0.24271 -0.51413 C 0.30521 -0.57084 0.4073 -0.59676 0.46806 -0.58959 C 0.52865 -0.58241 0.58125 -0.52315 0.60799 -0.47107 C 0.63473 -0.41899 0.62553 -0.3095 0.62917 -0.27709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36" y="-298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459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26628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26640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26642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43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44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45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6641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29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26638" name="Picture 12" descr="ЧИЧС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9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24590" name="Picture 14" descr="sd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4800" y="411480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4456113" y="4398963"/>
            <a:ext cx="3925887" cy="2178050"/>
            <a:chOff x="217" y="2208"/>
            <a:chExt cx="2473" cy="1372"/>
          </a:xfrm>
        </p:grpSpPr>
        <p:pic>
          <p:nvPicPr>
            <p:cNvPr id="26636" name="Picture 17" descr="sd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94" name="Oval 18"/>
            <p:cNvSpPr>
              <a:spLocks noChangeArrowheads="1"/>
            </p:cNvSpPr>
            <p:nvPr/>
          </p:nvSpPr>
          <p:spPr bwMode="auto">
            <a:xfrm>
              <a:off x="1008" y="2880"/>
              <a:ext cx="1682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х</a:t>
              </a:r>
              <a:r>
                <a:rPr lang="en-US" sz="60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/>
                </a:rPr>
                <a:t>Y</a:t>
              </a:r>
              <a:r>
                <a:rPr lang="ru-RU" sz="60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/>
                </a:rPr>
                <a:t>хинэ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24595" name="Oval 19"/>
          <p:cNvSpPr>
            <a:spLocks noChangeArrowheads="1"/>
          </p:cNvSpPr>
          <p:nvPr/>
        </p:nvSpPr>
        <p:spPr bwMode="auto">
          <a:xfrm>
            <a:off x="1370013" y="5127625"/>
            <a:ext cx="3086100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тоолоно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6633" name="Picture 20" descr="Рисунок1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4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2484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26635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4800"/>
            <a:ext cx="21336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5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81481E-6 C 0.02639 -0.08172 0.05278 -0.1632 0.09306 -0.24885 C 0.13351 -0.3345 0.18021 -0.45741 0.24271 -0.51413 C 0.30521 -0.57084 0.4073 -0.59676 0.46806 -0.58959 C 0.52865 -0.58241 0.58125 -0.52315 0.60799 -0.47107 C 0.63473 -0.41899 0.62553 -0.3095 0.62917 -0.27709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36" y="-298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459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61d700ca45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6248400"/>
            <a:ext cx="762000" cy="457200"/>
          </a:xfrm>
          <a:prstGeom prst="actionButtonHome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2514600" y="1600200"/>
            <a:ext cx="6400800" cy="15700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96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Баяртай</a:t>
            </a:r>
            <a:r>
              <a:rPr lang="ru-RU" sz="9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!</a:t>
            </a:r>
            <a:endParaRPr lang="ru-RU" sz="9600" b="1" i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7653" name="Picture 10" descr="c05d1b22a1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962400"/>
            <a:ext cx="2265363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1981200"/>
            <a:ext cx="344805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20" descr="Рисунок1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50" y="3849688"/>
            <a:ext cx="8001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>
            <a:hlinkClick r:id="" action="ppaction://customshow?id=2"/>
            <a:hlinkHover r:id="" action="ppaction://noaction">
              <a:snd r:embed="rId6" name="chimes.wav"/>
            </a:hlinkHover>
          </p:cNvPr>
          <p:cNvSpPr/>
          <p:nvPr/>
        </p:nvSpPr>
        <p:spPr>
          <a:xfrm>
            <a:off x="-7887" y="6313751"/>
            <a:ext cx="218361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программе</a:t>
            </a:r>
          </a:p>
        </p:txBody>
      </p:sp>
      <p:sp>
        <p:nvSpPr>
          <p:cNvPr id="10" name="Прямоугольник 9">
            <a:hlinkClick r:id="" action="ppaction://customshow?id=0"/>
            <a:hlinkHover r:id="" action="ppaction://noaction">
              <a:snd r:embed="rId6" name="chimes.wav"/>
            </a:hlinkHover>
          </p:cNvPr>
          <p:cNvSpPr/>
          <p:nvPr/>
        </p:nvSpPr>
        <p:spPr>
          <a:xfrm>
            <a:off x="-19878" y="5113908"/>
            <a:ext cx="205613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Животные</a:t>
            </a:r>
          </a:p>
        </p:txBody>
      </p:sp>
      <p:sp>
        <p:nvSpPr>
          <p:cNvPr id="11" name="Прямоугольник 10">
            <a:hlinkClick r:id="" action="ppaction://customshow?id=1"/>
            <a:hlinkHover r:id="" action="ppaction://noaction">
              <a:snd r:embed="rId6" name="chimes.wav"/>
            </a:hlinkHover>
          </p:cNvPr>
          <p:cNvSpPr/>
          <p:nvPr/>
        </p:nvSpPr>
        <p:spPr>
          <a:xfrm>
            <a:off x="-21139" y="5727803"/>
            <a:ext cx="355475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E52B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Глаголы движения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304800" y="304800"/>
            <a:ext cx="8610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7650" y="190500"/>
            <a:ext cx="8724900" cy="6563335"/>
          </a:xfrm>
          <a:prstGeom prst="rect">
            <a:avLst/>
          </a:prstGeom>
          <a:noFill/>
        </p:spPr>
        <p:txBody>
          <a:bodyPr numCol="2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50" b="1" dirty="0">
                <a:latin typeface="Arial Narrow" pitchFamily="34" charset="0"/>
              </a:rPr>
              <a:t>Презентация «Леопольд на рыбалке» предназначена для учащихся 4-5 классов, изучающих бурятский язык. Она станет хорошим помощником для закрепления новой лексики по темам «Животные» и «Глаголы». В игре ребенок должен выбрать рыбку с названием нужного животного или действия. Щелчок мыши на рыбке даёт результат: если ответ верный – рыбка окажется в ведре, если же неверный – рыбка опускается вниз, в воду.  </a:t>
            </a:r>
          </a:p>
          <a:p>
            <a:pPr>
              <a:spcBef>
                <a:spcPct val="50000"/>
              </a:spcBef>
              <a:defRPr/>
            </a:pPr>
            <a:r>
              <a:rPr lang="ru-RU" sz="1450" dirty="0">
                <a:latin typeface="Arial Narrow" pitchFamily="34" charset="0"/>
              </a:rPr>
              <a:t>В презентации использованы картинки из следующих источников: </a:t>
            </a:r>
          </a:p>
          <a:p>
            <a:pPr marL="285750" indent="-285750">
              <a:spcBef>
                <a:spcPct val="50000"/>
              </a:spcBef>
              <a:buFontTx/>
              <a:buChar char="-"/>
              <a:defRPr/>
            </a:pPr>
            <a:r>
              <a:rPr lang="en-US" sz="1450" dirty="0">
                <a:latin typeface="Arial Narrow" pitchFamily="34" charset="0"/>
                <a:hlinkClick r:id="rId2"/>
              </a:rPr>
              <a:t>http://nifiga-sebe.ru/index.php?newsid=127663</a:t>
            </a:r>
            <a:endParaRPr lang="ru-RU" sz="1450" dirty="0">
              <a:latin typeface="Arial Narrow" pitchFamily="34" charset="0"/>
              <a:hlinkClick r:id="rId3"/>
            </a:endParaRPr>
          </a:p>
          <a:p>
            <a:pPr marL="285750" indent="-285750">
              <a:spcBef>
                <a:spcPct val="50000"/>
              </a:spcBef>
              <a:buFontTx/>
              <a:buChar char="-"/>
              <a:defRPr/>
            </a:pPr>
            <a:r>
              <a:rPr lang="en-US" sz="1450" dirty="0">
                <a:latin typeface="Arial Narrow" pitchFamily="34" charset="0"/>
                <a:hlinkClick r:id="rId4"/>
              </a:rPr>
              <a:t>http://nifiga-sebe.ru/index.php?newsid=129526</a:t>
            </a:r>
            <a:endParaRPr lang="ru-RU" sz="1450" dirty="0">
              <a:latin typeface="Arial Narrow" pitchFamily="34" charset="0"/>
            </a:endParaRPr>
          </a:p>
          <a:p>
            <a:pPr marL="285750" indent="-285750">
              <a:spcBef>
                <a:spcPct val="50000"/>
              </a:spcBef>
              <a:buFontTx/>
              <a:buChar char="-"/>
              <a:defRPr/>
            </a:pPr>
            <a:r>
              <a:rPr lang="en-US" sz="1450" dirty="0">
                <a:latin typeface="Arial Narrow" pitchFamily="34" charset="0"/>
                <a:hlinkClick r:id="rId5"/>
              </a:rPr>
              <a:t>http://nifiga-sebe.ru/index.php?newsid=3679</a:t>
            </a:r>
            <a:endParaRPr lang="ru-RU" sz="1450" dirty="0">
              <a:latin typeface="Arial Narrow" pitchFamily="34" charset="0"/>
            </a:endParaRPr>
          </a:p>
          <a:p>
            <a:pPr marL="285750" indent="-285750">
              <a:spcBef>
                <a:spcPct val="50000"/>
              </a:spcBef>
              <a:buFontTx/>
              <a:buChar char="-"/>
              <a:defRPr/>
            </a:pPr>
            <a:r>
              <a:rPr lang="en-US" sz="1450" dirty="0">
                <a:latin typeface="Arial Narrow" pitchFamily="34" charset="0"/>
                <a:hlinkClick r:id="rId6"/>
              </a:rPr>
              <a:t>http://www.clipartov.net/show-3-142.html</a:t>
            </a:r>
            <a:endParaRPr lang="ru-RU" sz="1450" dirty="0">
              <a:latin typeface="Arial Narrow" pitchFamily="34" charset="0"/>
            </a:endParaRPr>
          </a:p>
          <a:p>
            <a:pPr marL="285750" indent="-285750">
              <a:spcBef>
                <a:spcPct val="50000"/>
              </a:spcBef>
              <a:buFontTx/>
              <a:buChar char="-"/>
              <a:defRPr/>
            </a:pPr>
            <a:r>
              <a:rPr lang="en-US" sz="1450" dirty="0">
                <a:latin typeface="Arial Narrow" pitchFamily="34" charset="0"/>
                <a:hlinkClick r:id="rId7"/>
              </a:rPr>
              <a:t>http://birds.vector-pic.com/pic-ru-7183.html</a:t>
            </a:r>
            <a:endParaRPr lang="ru-RU" sz="1450" dirty="0">
              <a:latin typeface="Arial Narrow" pitchFamily="34" charset="0"/>
            </a:endParaRPr>
          </a:p>
          <a:p>
            <a:pPr marL="285750" indent="-285750">
              <a:spcBef>
                <a:spcPct val="50000"/>
              </a:spcBef>
              <a:buFontTx/>
              <a:buChar char="-"/>
              <a:defRPr/>
            </a:pPr>
            <a:r>
              <a:rPr lang="en-US" sz="1450" dirty="0">
                <a:latin typeface="Arial Narrow" pitchFamily="34" charset="0"/>
                <a:hlinkClick r:id="rId8"/>
              </a:rPr>
              <a:t>http://www.fotodryg.ru/clipart-photoshop-0.php?razdel=1&amp;id=5&amp;nom=16</a:t>
            </a:r>
            <a:endParaRPr lang="ru-RU" sz="1450" dirty="0">
              <a:latin typeface="Arial Narrow" pitchFamily="34" charset="0"/>
            </a:endParaRPr>
          </a:p>
          <a:p>
            <a:pPr marL="285750" indent="-285750">
              <a:spcBef>
                <a:spcPct val="50000"/>
              </a:spcBef>
              <a:buFontTx/>
              <a:buChar char="-"/>
              <a:defRPr/>
            </a:pPr>
            <a:r>
              <a:rPr lang="en-US" sz="1450" dirty="0">
                <a:latin typeface="Arial Narrow" pitchFamily="34" charset="0"/>
                <a:hlinkClick r:id="rId9"/>
              </a:rPr>
              <a:t>http://mult-pict.narod.ru/fon38.htm</a:t>
            </a:r>
            <a:endParaRPr lang="ru-RU" sz="1450" dirty="0">
              <a:latin typeface="Arial Narrow" pitchFamily="34" charset="0"/>
            </a:endParaRPr>
          </a:p>
          <a:p>
            <a:pPr marL="285750" indent="-285750">
              <a:spcBef>
                <a:spcPct val="50000"/>
              </a:spcBef>
              <a:buFontTx/>
              <a:buChar char="-"/>
              <a:defRPr/>
            </a:pPr>
            <a:r>
              <a:rPr lang="en-US" sz="1450" dirty="0">
                <a:latin typeface="Arial Narrow" pitchFamily="34" charset="0"/>
                <a:hlinkClick r:id="rId10"/>
              </a:rPr>
              <a:t>http://www.goodclipart.ru/index.php?clipart_id=95353</a:t>
            </a:r>
            <a:endParaRPr lang="ru-RU" sz="1450" dirty="0">
              <a:latin typeface="Arial Narrow" pitchFamily="34" charset="0"/>
            </a:endParaRPr>
          </a:p>
          <a:p>
            <a:pPr marL="285750" indent="-285750">
              <a:spcBef>
                <a:spcPct val="50000"/>
              </a:spcBef>
              <a:buFontTx/>
              <a:buChar char="-"/>
              <a:defRPr/>
            </a:pPr>
            <a:r>
              <a:rPr lang="en-US" sz="1450" dirty="0">
                <a:latin typeface="Arial Narrow" pitchFamily="34" charset="0"/>
                <a:hlinkClick r:id="rId11"/>
              </a:rPr>
              <a:t>http://www.telpics.ru/image.php?id=16547&amp;c=14</a:t>
            </a:r>
            <a:endParaRPr lang="ru-RU" sz="1450" dirty="0">
              <a:latin typeface="Arial Narrow" pitchFamily="34" charset="0"/>
            </a:endParaRPr>
          </a:p>
          <a:p>
            <a:pPr marL="285750" indent="-285750">
              <a:spcBef>
                <a:spcPct val="50000"/>
              </a:spcBef>
              <a:buFontTx/>
              <a:buChar char="-"/>
              <a:defRPr/>
            </a:pPr>
            <a:r>
              <a:rPr lang="en-US" sz="1450" dirty="0">
                <a:latin typeface="Arial Narrow" pitchFamily="34" charset="0"/>
                <a:hlinkClick r:id="rId12"/>
              </a:rPr>
              <a:t>http://www.newman.ac.uk/Students_Websites/~D.A.Sujecki/uniform.htm</a:t>
            </a:r>
            <a:endParaRPr lang="ru-RU" sz="1450" dirty="0">
              <a:latin typeface="Arial Narrow" pitchFamily="34" charset="0"/>
            </a:endParaRPr>
          </a:p>
          <a:p>
            <a:pPr marL="285750" indent="-285750">
              <a:spcBef>
                <a:spcPct val="50000"/>
              </a:spcBef>
              <a:buFontTx/>
              <a:buChar char="-"/>
              <a:defRPr/>
            </a:pPr>
            <a:r>
              <a:rPr lang="en-US" sz="1450" dirty="0">
                <a:latin typeface="Arial Narrow" pitchFamily="34" charset="0"/>
                <a:hlinkClick r:id="rId13"/>
              </a:rPr>
              <a:t>http://segalega.ucoz.ru/news/animacii_i_blestjashhie_kartinki_geroev_multfilmov_disnej/2010-08-04-78</a:t>
            </a:r>
            <a:endParaRPr lang="ru-RU" sz="1450" dirty="0">
              <a:latin typeface="Arial Narrow" pitchFamily="34" charset="0"/>
            </a:endParaRPr>
          </a:p>
          <a:p>
            <a:pPr marL="285750" indent="-285750">
              <a:spcBef>
                <a:spcPct val="50000"/>
              </a:spcBef>
              <a:buFontTx/>
              <a:buChar char="-"/>
              <a:defRPr/>
            </a:pPr>
            <a:r>
              <a:rPr lang="en-US" sz="1450" dirty="0">
                <a:latin typeface="Arial Narrow" pitchFamily="34" charset="0"/>
                <a:hlinkClick r:id="rId14"/>
              </a:rPr>
              <a:t>http://segalega.ucoz.ru/news/detskie_kartinki_vinni_pukh_i_druzja_disnej/2010-08-05-79</a:t>
            </a:r>
            <a:endParaRPr lang="en-US" sz="1450" dirty="0">
              <a:latin typeface="Arial Narrow" pitchFamily="34" charset="0"/>
            </a:endParaRPr>
          </a:p>
          <a:p>
            <a:pPr marL="285750" indent="-285750">
              <a:spcBef>
                <a:spcPct val="50000"/>
              </a:spcBef>
              <a:buFontTx/>
              <a:buChar char="-"/>
              <a:defRPr/>
            </a:pPr>
            <a:r>
              <a:rPr lang="en-US" sz="1450" dirty="0">
                <a:latin typeface="Arial Narrow" pitchFamily="34" charset="0"/>
                <a:hlinkClick r:id="rId15"/>
              </a:rPr>
              <a:t>http://mult-pict.narod.ru/fon18.htm</a:t>
            </a:r>
            <a:endParaRPr lang="ru-RU" sz="1450" dirty="0">
              <a:latin typeface="Arial Narrow" pitchFamily="34" charset="0"/>
            </a:endParaRPr>
          </a:p>
          <a:p>
            <a:pPr marL="285750" indent="-285750">
              <a:spcBef>
                <a:spcPct val="50000"/>
              </a:spcBef>
              <a:buFontTx/>
              <a:buChar char="-"/>
              <a:defRPr/>
            </a:pPr>
            <a:r>
              <a:rPr lang="en-US" sz="1450" dirty="0">
                <a:latin typeface="Arial Narrow" pitchFamily="34" charset="0"/>
                <a:hlinkClick r:id="rId16"/>
              </a:rPr>
              <a:t>http://www.shareapic.net/View-23628023-.html</a:t>
            </a:r>
            <a:r>
              <a:rPr lang="ru-RU" sz="1450" dirty="0">
                <a:latin typeface="Arial Narrow" pitchFamily="34" charset="0"/>
              </a:rPr>
              <a:t> </a:t>
            </a:r>
          </a:p>
          <a:p>
            <a:pPr marL="285750" indent="-285750">
              <a:spcBef>
                <a:spcPct val="50000"/>
              </a:spcBef>
              <a:buFontTx/>
              <a:buChar char="-"/>
              <a:defRPr/>
            </a:pPr>
            <a:r>
              <a:rPr lang="en-US" sz="1450" dirty="0">
                <a:latin typeface="Arial Narrow" pitchFamily="34" charset="0"/>
                <a:hlinkClick r:id="rId17"/>
              </a:rPr>
              <a:t>http://www.shareapic.net/View-23628063-.html</a:t>
            </a:r>
            <a:r>
              <a:rPr lang="ru-RU" sz="1450" dirty="0">
                <a:latin typeface="Arial Narrow" pitchFamily="34" charset="0"/>
              </a:rPr>
              <a:t> </a:t>
            </a:r>
          </a:p>
          <a:p>
            <a:pPr marL="285750" indent="-285750">
              <a:spcBef>
                <a:spcPct val="50000"/>
              </a:spcBef>
              <a:defRPr/>
            </a:pPr>
            <a:endParaRPr lang="ru-RU" sz="145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61938"/>
            <a:ext cx="24384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3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4101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4112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4114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5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6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7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113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102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4110" name="Picture 12" descr="ЧИЧСИ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20494" name="Picture 14" descr="sd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7200" y="396240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733800" y="4343400"/>
            <a:ext cx="3505200" cy="2178050"/>
            <a:chOff x="217" y="2208"/>
            <a:chExt cx="2208" cy="1372"/>
          </a:xfrm>
        </p:grpSpPr>
        <p:pic>
          <p:nvPicPr>
            <p:cNvPr id="4108" name="Picture 17" descr="sd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8" name="Oval 18"/>
            <p:cNvSpPr>
              <a:spLocks noChangeArrowheads="1"/>
            </p:cNvSpPr>
            <p:nvPr/>
          </p:nvSpPr>
          <p:spPr bwMode="auto">
            <a:xfrm>
              <a:off x="898" y="2842"/>
              <a:ext cx="1527" cy="73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бар</a:t>
              </a:r>
            </a:p>
          </p:txBody>
        </p:sp>
      </p:grpSp>
      <p:sp>
        <p:nvSpPr>
          <p:cNvPr id="20499" name="Oval 19"/>
          <p:cNvSpPr>
            <a:spLocks noChangeArrowheads="1"/>
          </p:cNvSpPr>
          <p:nvPr/>
        </p:nvSpPr>
        <p:spPr bwMode="auto">
          <a:xfrm>
            <a:off x="1641475" y="4876800"/>
            <a:ext cx="1882775" cy="1219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sz="6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rPr>
              <a:t>Y</a:t>
            </a:r>
            <a:r>
              <a:rPr lang="ru-RU" sz="6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нэгэн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4106" name="Picture 20" descr="Рисунок1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7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96296E-6 C 0.02604 -0.08171 0.05208 -0.16319 0.09184 -0.24884 C 0.13177 -0.33449 0.17778 -0.4574 0.23958 -0.51412 C 0.30122 -0.57083 0.40191 -0.59676 0.46181 -0.58958 C 0.5217 -0.5824 0.57361 -0.52315 0.6 -0.47106 C 0.62639 -0.41898 0.61736 -0.30949 0.62083 -0.27708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19" y="-298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049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688" y="352425"/>
            <a:ext cx="254317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1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5125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5136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5138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9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0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1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37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126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5134" name="Picture 12" descr="ЧИЧСИ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5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22542" name="Picture 14" descr="sd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1000" y="419100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886200" y="4343400"/>
            <a:ext cx="2819400" cy="2178050"/>
            <a:chOff x="217" y="2208"/>
            <a:chExt cx="1776" cy="1372"/>
          </a:xfrm>
        </p:grpSpPr>
        <p:pic>
          <p:nvPicPr>
            <p:cNvPr id="5132" name="Picture 17" descr="sd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6" name="Oval 18"/>
            <p:cNvSpPr>
              <a:spLocks noChangeArrowheads="1"/>
            </p:cNvSpPr>
            <p:nvPr/>
          </p:nvSpPr>
          <p:spPr bwMode="auto">
            <a:xfrm>
              <a:off x="721" y="2880"/>
              <a:ext cx="1272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арсалан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22547" name="Oval 19"/>
          <p:cNvSpPr>
            <a:spLocks noChangeArrowheads="1"/>
          </p:cNvSpPr>
          <p:nvPr/>
        </p:nvSpPr>
        <p:spPr bwMode="auto">
          <a:xfrm>
            <a:off x="152400" y="5257800"/>
            <a:ext cx="3200400" cy="11430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45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зан</a:t>
            </a:r>
            <a:endParaRPr lang="ru-RU" sz="45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5130" name="Picture 20" descr="Рисунок1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1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6 C 0.02639 -0.08172 0.05278 -0.1632 0.09305 -0.24885 C 0.1335 -0.33449 0.18021 -0.45741 0.24271 -0.51412 C 0.30521 -0.57084 0.40729 -0.59676 0.46805 -0.58959 C 0.52864 -0.58241 0.58125 -0.52315 0.60798 -0.47107 C 0.63472 -0.41899 0.62552 -0.30949 0.62916 -0.27709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36" y="-298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25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1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6160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6162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3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4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5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161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6158" name="Picture 12" descr="ЧИЧС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12302" name="Picture 14" descr="sd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784600" y="446405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127000" y="3467100"/>
            <a:ext cx="3657600" cy="2178050"/>
            <a:chOff x="217" y="2208"/>
            <a:chExt cx="2601" cy="1372"/>
          </a:xfrm>
        </p:grpSpPr>
        <p:pic>
          <p:nvPicPr>
            <p:cNvPr id="6156" name="Picture 17" descr="sd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6" name="Oval 18"/>
            <p:cNvSpPr>
              <a:spLocks noChangeArrowheads="1"/>
            </p:cNvSpPr>
            <p:nvPr/>
          </p:nvSpPr>
          <p:spPr bwMode="auto">
            <a:xfrm>
              <a:off x="800" y="2896"/>
              <a:ext cx="2018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45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тахяа</a:t>
              </a:r>
              <a:endParaRPr lang="ru-RU" sz="4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12307" name="Oval 19"/>
          <p:cNvSpPr>
            <a:spLocks noChangeArrowheads="1"/>
          </p:cNvSpPr>
          <p:nvPr/>
        </p:nvSpPr>
        <p:spPr bwMode="auto">
          <a:xfrm>
            <a:off x="4859338" y="5470525"/>
            <a:ext cx="3217862" cy="11430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45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тэмээн</a:t>
            </a:r>
            <a:endParaRPr lang="ru-RU" sz="45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6153" name="Picture 20" descr="Рисунок1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919163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4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6155" name="Рисунок 21" descr="26cbc87f8877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0"/>
            <a:ext cx="42672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3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C 0.01511 -0.08172 0.03021 -0.1632 0.0533 -0.24884 C 0.0764 -0.33449 0.10313 -0.45741 0.1389 -0.51412 C 0.17466 -0.57084 0.23299 -0.59676 0.26771 -0.58959 C 0.30244 -0.58241 0.33247 -0.52315 0.34775 -0.47107 C 0.36303 -0.41898 0.35782 -0.30949 0.3599 -0.27709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0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230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5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7184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7186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7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8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9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185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173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7182" name="Picture 12" descr="ЧИЧС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3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13326" name="Picture 14" descr="sd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749675" y="4484688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-76200" y="3460750"/>
            <a:ext cx="3770313" cy="2178050"/>
            <a:chOff x="217" y="2208"/>
            <a:chExt cx="2375" cy="1372"/>
          </a:xfrm>
        </p:grpSpPr>
        <p:pic>
          <p:nvPicPr>
            <p:cNvPr id="7180" name="Picture 17" descr="sd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0" name="Oval 18"/>
            <p:cNvSpPr>
              <a:spLocks noChangeArrowheads="1"/>
            </p:cNvSpPr>
            <p:nvPr/>
          </p:nvSpPr>
          <p:spPr bwMode="auto">
            <a:xfrm>
              <a:off x="1008" y="2880"/>
              <a:ext cx="1584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45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миисгэй</a:t>
              </a:r>
              <a:endParaRPr lang="ru-RU" sz="45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13331" name="Oval 19"/>
          <p:cNvSpPr>
            <a:spLocks noChangeArrowheads="1"/>
          </p:cNvSpPr>
          <p:nvPr/>
        </p:nvSpPr>
        <p:spPr bwMode="auto">
          <a:xfrm>
            <a:off x="4800600" y="5443538"/>
            <a:ext cx="2862263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баабгай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7177" name="Picture 20" descr="Рисунок1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088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7179" name="Рисунок 21" descr="1243428723_c01ae5342a2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86"/>
          <a:stretch>
            <a:fillRect/>
          </a:stretch>
        </p:blipFill>
        <p:spPr bwMode="auto">
          <a:xfrm>
            <a:off x="2557463" y="0"/>
            <a:ext cx="2852737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C 0.01511 -0.08172 0.03021 -0.1632 0.0533 -0.24884 C 0.0764 -0.33449 0.10313 -0.45741 0.1389 -0.51412 C 0.17466 -0.57084 0.23299 -0.59676 0.26771 -0.58959 C 0.30244 -0.58241 0.33247 -0.52315 0.34775 -0.47107 C 0.36303 -0.41898 0.35782 -0.30949 0.3599 -0.27709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33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39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8208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8210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1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2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3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209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197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8206" name="Picture 12" descr="ЧИЧС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7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14350" name="Picture 14" descr="sd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71800" y="449580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-46038" y="3460750"/>
            <a:ext cx="3035301" cy="2178050"/>
            <a:chOff x="217" y="2208"/>
            <a:chExt cx="1912" cy="1372"/>
          </a:xfrm>
        </p:grpSpPr>
        <p:pic>
          <p:nvPicPr>
            <p:cNvPr id="8204" name="Picture 17" descr="sd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4" name="Oval 18"/>
            <p:cNvSpPr>
              <a:spLocks noChangeArrowheads="1"/>
            </p:cNvSpPr>
            <p:nvPr/>
          </p:nvSpPr>
          <p:spPr bwMode="auto">
            <a:xfrm>
              <a:off x="931" y="2872"/>
              <a:ext cx="1198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шубуун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14355" name="Oval 19"/>
          <p:cNvSpPr>
            <a:spLocks noChangeArrowheads="1"/>
          </p:cNvSpPr>
          <p:nvPr/>
        </p:nvSpPr>
        <p:spPr bwMode="auto">
          <a:xfrm>
            <a:off x="4191000" y="5403850"/>
            <a:ext cx="1905000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зага</a:t>
            </a:r>
            <a:r>
              <a:rPr lang="en-US" sz="6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rPr>
              <a:t>h</a:t>
            </a:r>
            <a:r>
              <a: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/>
              </a:rPr>
              <a:t>ан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8201" name="Picture 20" descr="Рисунок1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8203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350" y="188913"/>
            <a:ext cx="2414588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C 0.01511 -0.08172 0.03021 -0.1632 0.0533 -0.24884 C 0.0764 -0.33449 0.10313 -0.45741 0.1389 -0.51412 C 0.17466 -0.57084 0.23299 -0.59676 0.26771 -0.58959 C 0.30244 -0.58241 0.33247 -0.52315 0.34775 -0.47107 C 0.36303 -0.41898 0.35782 -0.30949 0.3599 -0.27709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5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43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25" y="838200"/>
            <a:ext cx="285750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27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9221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9232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9234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5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6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7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233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222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9230" name="Picture 12" descr="ЧИЧСИ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1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26638" name="Picture 14" descr="sd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4800" y="426720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276600" y="4114800"/>
            <a:ext cx="3581400" cy="2178050"/>
            <a:chOff x="217" y="2208"/>
            <a:chExt cx="2256" cy="1372"/>
          </a:xfrm>
        </p:grpSpPr>
        <p:pic>
          <p:nvPicPr>
            <p:cNvPr id="9228" name="Picture 17" descr="sd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42" name="Oval 18"/>
            <p:cNvSpPr>
              <a:spLocks noChangeArrowheads="1"/>
            </p:cNvSpPr>
            <p:nvPr/>
          </p:nvSpPr>
          <p:spPr bwMode="auto">
            <a:xfrm>
              <a:off x="649" y="2880"/>
              <a:ext cx="1824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4500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бар</a:t>
              </a:r>
            </a:p>
          </p:txBody>
        </p:sp>
      </p:grpSp>
      <p:sp>
        <p:nvSpPr>
          <p:cNvPr id="26643" name="Oval 19"/>
          <p:cNvSpPr>
            <a:spLocks noChangeArrowheads="1"/>
          </p:cNvSpPr>
          <p:nvPr/>
        </p:nvSpPr>
        <p:spPr bwMode="auto">
          <a:xfrm>
            <a:off x="1535113" y="5280025"/>
            <a:ext cx="1652587" cy="1066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миисгэй</a:t>
            </a:r>
            <a:endParaRPr lang="ru-RU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9226" name="Picture 20" descr="Рисунок1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7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6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59259E-6 C 0.02709 -0.08172 0.05417 -0.1632 0.09549 -0.24885 C 0.13698 -0.33449 0.1849 -0.45741 0.24914 -0.51412 C 0.31337 -0.57084 0.41806 -0.59676 0.48021 -0.58959 C 0.54254 -0.58241 0.59653 -0.52315 0.62396 -0.47107 C 0.65139 -0.41898 0.64202 -0.30949 0.64566 -0.27709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69" y="-298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66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8" y="476250"/>
            <a:ext cx="22955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Freeform 2"/>
          <p:cNvSpPr>
            <a:spLocks/>
          </p:cNvSpPr>
          <p:nvPr/>
        </p:nvSpPr>
        <p:spPr bwMode="auto">
          <a:xfrm>
            <a:off x="2438400" y="2590800"/>
            <a:ext cx="8077200" cy="3225800"/>
          </a:xfrm>
          <a:custGeom>
            <a:avLst/>
            <a:gdLst>
              <a:gd name="T0" fmla="*/ 2147483647 w 3168"/>
              <a:gd name="T1" fmla="*/ 2147483647 h 1392"/>
              <a:gd name="T2" fmla="*/ 2147483647 w 3168"/>
              <a:gd name="T3" fmla="*/ 2147483647 h 1392"/>
              <a:gd name="T4" fmla="*/ 2147483647 w 3168"/>
              <a:gd name="T5" fmla="*/ 2147483647 h 1392"/>
              <a:gd name="T6" fmla="*/ 2147483647 w 3168"/>
              <a:gd name="T7" fmla="*/ 2147483647 h 1392"/>
              <a:gd name="T8" fmla="*/ 2147483647 w 3168"/>
              <a:gd name="T9" fmla="*/ 2147483647 h 1392"/>
              <a:gd name="T10" fmla="*/ 2147483647 w 3168"/>
              <a:gd name="T11" fmla="*/ 2147483647 h 1392"/>
              <a:gd name="T12" fmla="*/ 2147483647 w 3168"/>
              <a:gd name="T13" fmla="*/ 2147483647 h 13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68"/>
              <a:gd name="T22" fmla="*/ 0 h 1392"/>
              <a:gd name="T23" fmla="*/ 3168 w 3168"/>
              <a:gd name="T24" fmla="*/ 1392 h 13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68" h="1392">
                <a:moveTo>
                  <a:pt x="2696" y="160"/>
                </a:moveTo>
                <a:cubicBezTo>
                  <a:pt x="2552" y="0"/>
                  <a:pt x="2208" y="184"/>
                  <a:pt x="1928" y="256"/>
                </a:cubicBezTo>
                <a:cubicBezTo>
                  <a:pt x="1648" y="328"/>
                  <a:pt x="1312" y="432"/>
                  <a:pt x="1016" y="592"/>
                </a:cubicBezTo>
                <a:cubicBezTo>
                  <a:pt x="720" y="752"/>
                  <a:pt x="248" y="1112"/>
                  <a:pt x="152" y="1216"/>
                </a:cubicBezTo>
                <a:cubicBezTo>
                  <a:pt x="56" y="1320"/>
                  <a:pt x="0" y="1216"/>
                  <a:pt x="440" y="1216"/>
                </a:cubicBezTo>
                <a:cubicBezTo>
                  <a:pt x="880" y="1216"/>
                  <a:pt x="2416" y="1392"/>
                  <a:pt x="2792" y="1216"/>
                </a:cubicBezTo>
                <a:cubicBezTo>
                  <a:pt x="3168" y="1040"/>
                  <a:pt x="2840" y="320"/>
                  <a:pt x="2696" y="160"/>
                </a:cubicBezTo>
                <a:close/>
              </a:path>
            </a:pathLst>
          </a:custGeom>
          <a:gradFill rotWithShape="1">
            <a:gsLst>
              <a:gs pos="0">
                <a:srgbClr val="EBEB0F"/>
              </a:gs>
              <a:gs pos="100000">
                <a:srgbClr val="CC9900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59" name="Содержимое 2"/>
          <p:cNvSpPr>
            <a:spLocks/>
          </p:cNvSpPr>
          <p:nvPr/>
        </p:nvSpPr>
        <p:spPr bwMode="auto">
          <a:xfrm>
            <a:off x="468313" y="476250"/>
            <a:ext cx="5040312" cy="9350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6000" b="1">
              <a:solidFill>
                <a:srgbClr val="FEF8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pSp>
        <p:nvGrpSpPr>
          <p:cNvPr id="10245" name="Group 4"/>
          <p:cNvGrpSpPr>
            <a:grpSpLocks/>
          </p:cNvGrpSpPr>
          <p:nvPr/>
        </p:nvGrpSpPr>
        <p:grpSpPr bwMode="auto">
          <a:xfrm>
            <a:off x="0" y="4800600"/>
            <a:ext cx="9277350" cy="2057400"/>
            <a:chOff x="-38" y="2659"/>
            <a:chExt cx="5814" cy="1684"/>
          </a:xfrm>
        </p:grpSpPr>
        <p:grpSp>
          <p:nvGrpSpPr>
            <p:cNvPr id="10256" name="Group 5"/>
            <p:cNvGrpSpPr>
              <a:grpSpLocks/>
            </p:cNvGrpSpPr>
            <p:nvPr/>
          </p:nvGrpSpPr>
          <p:grpSpPr bwMode="auto">
            <a:xfrm>
              <a:off x="0" y="2659"/>
              <a:ext cx="5776" cy="145"/>
              <a:chOff x="5" y="2784"/>
              <a:chExt cx="6072" cy="192"/>
            </a:xfrm>
          </p:grpSpPr>
          <p:sp>
            <p:nvSpPr>
              <p:cNvPr id="10258" name="Freeform 6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9" name="Freeform 7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0" name="Freeform 8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1" name="Freeform 9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0 w 5837"/>
                  <a:gd name="T15" fmla="*/ 0 h 927"/>
                  <a:gd name="T16" fmla="*/ 0 w 5837"/>
                  <a:gd name="T17" fmla="*/ 0 h 927"/>
                  <a:gd name="T18" fmla="*/ 0 w 5837"/>
                  <a:gd name="T19" fmla="*/ 0 h 927"/>
                  <a:gd name="T20" fmla="*/ 0 w 5837"/>
                  <a:gd name="T21" fmla="*/ 0 h 927"/>
                  <a:gd name="T22" fmla="*/ 0 w 5837"/>
                  <a:gd name="T23" fmla="*/ 0 h 927"/>
                  <a:gd name="T24" fmla="*/ 0 w 5837"/>
                  <a:gd name="T25" fmla="*/ 0 h 927"/>
                  <a:gd name="T26" fmla="*/ 0 w 5837"/>
                  <a:gd name="T27" fmla="*/ 0 h 927"/>
                  <a:gd name="T28" fmla="*/ 0 w 5837"/>
                  <a:gd name="T29" fmla="*/ 0 h 927"/>
                  <a:gd name="T30" fmla="*/ 0 w 5837"/>
                  <a:gd name="T31" fmla="*/ 0 h 927"/>
                  <a:gd name="T32" fmla="*/ 0 w 5837"/>
                  <a:gd name="T33" fmla="*/ 0 h 927"/>
                  <a:gd name="T34" fmla="*/ 0 w 5837"/>
                  <a:gd name="T35" fmla="*/ 0 h 927"/>
                  <a:gd name="T36" fmla="*/ 0 w 5837"/>
                  <a:gd name="T37" fmla="*/ 0 h 927"/>
                  <a:gd name="T38" fmla="*/ 0 w 5837"/>
                  <a:gd name="T39" fmla="*/ 0 h 927"/>
                  <a:gd name="T40" fmla="*/ 0 w 5837"/>
                  <a:gd name="T41" fmla="*/ 0 h 927"/>
                  <a:gd name="T42" fmla="*/ 0 w 5837"/>
                  <a:gd name="T43" fmla="*/ 0 h 927"/>
                  <a:gd name="T44" fmla="*/ 0 w 5837"/>
                  <a:gd name="T45" fmla="*/ 0 h 927"/>
                  <a:gd name="T46" fmla="*/ 0 w 5837"/>
                  <a:gd name="T47" fmla="*/ 0 h 927"/>
                  <a:gd name="T48" fmla="*/ 0 w 5837"/>
                  <a:gd name="T49" fmla="*/ 0 h 927"/>
                  <a:gd name="T50" fmla="*/ 0 w 5837"/>
                  <a:gd name="T51" fmla="*/ 0 h 927"/>
                  <a:gd name="T52" fmla="*/ 0 w 5837"/>
                  <a:gd name="T53" fmla="*/ 0 h 927"/>
                  <a:gd name="T54" fmla="*/ 0 w 5837"/>
                  <a:gd name="T55" fmla="*/ 0 h 927"/>
                  <a:gd name="T56" fmla="*/ 0 w 5837"/>
                  <a:gd name="T57" fmla="*/ 0 h 927"/>
                  <a:gd name="T58" fmla="*/ 0 w 5837"/>
                  <a:gd name="T59" fmla="*/ 0 h 927"/>
                  <a:gd name="T60" fmla="*/ 0 w 5837"/>
                  <a:gd name="T61" fmla="*/ 0 h 927"/>
                  <a:gd name="T62" fmla="*/ 0 w 5837"/>
                  <a:gd name="T63" fmla="*/ 0 h 927"/>
                  <a:gd name="T64" fmla="*/ 0 w 5837"/>
                  <a:gd name="T65" fmla="*/ 0 h 927"/>
                  <a:gd name="T66" fmla="*/ 0 w 5837"/>
                  <a:gd name="T67" fmla="*/ 0 h 927"/>
                  <a:gd name="T68" fmla="*/ 0 w 5837"/>
                  <a:gd name="T69" fmla="*/ 0 h 927"/>
                  <a:gd name="T70" fmla="*/ 0 w 5837"/>
                  <a:gd name="T71" fmla="*/ 0 h 927"/>
                  <a:gd name="T72" fmla="*/ 0 w 5837"/>
                  <a:gd name="T73" fmla="*/ 0 h 927"/>
                  <a:gd name="T74" fmla="*/ 0 w 5837"/>
                  <a:gd name="T75" fmla="*/ 0 h 927"/>
                  <a:gd name="T76" fmla="*/ 0 w 5837"/>
                  <a:gd name="T77" fmla="*/ 0 h 927"/>
                  <a:gd name="T78" fmla="*/ 0 w 5837"/>
                  <a:gd name="T79" fmla="*/ 0 h 927"/>
                  <a:gd name="T80" fmla="*/ 0 w 5837"/>
                  <a:gd name="T81" fmla="*/ 0 h 927"/>
                  <a:gd name="T82" fmla="*/ 0 w 5837"/>
                  <a:gd name="T83" fmla="*/ 0 h 927"/>
                  <a:gd name="T84" fmla="*/ 0 w 5837"/>
                  <a:gd name="T85" fmla="*/ 0 h 927"/>
                  <a:gd name="T86" fmla="*/ 0 w 5837"/>
                  <a:gd name="T87" fmla="*/ 0 h 927"/>
                  <a:gd name="T88" fmla="*/ 0 w 5837"/>
                  <a:gd name="T89" fmla="*/ 0 h 927"/>
                  <a:gd name="T90" fmla="*/ 0 w 5837"/>
                  <a:gd name="T91" fmla="*/ 0 h 927"/>
                  <a:gd name="T92" fmla="*/ 0 w 5837"/>
                  <a:gd name="T93" fmla="*/ 0 h 927"/>
                  <a:gd name="T94" fmla="*/ 0 w 5837"/>
                  <a:gd name="T95" fmla="*/ 0 h 927"/>
                  <a:gd name="T96" fmla="*/ 0 w 5837"/>
                  <a:gd name="T97" fmla="*/ 0 h 927"/>
                  <a:gd name="T98" fmla="*/ 0 w 5837"/>
                  <a:gd name="T99" fmla="*/ 0 h 927"/>
                  <a:gd name="T100" fmla="*/ 0 w 5837"/>
                  <a:gd name="T101" fmla="*/ 0 h 927"/>
                  <a:gd name="T102" fmla="*/ 0 w 5837"/>
                  <a:gd name="T103" fmla="*/ 0 h 927"/>
                  <a:gd name="T104" fmla="*/ 0 w 5837"/>
                  <a:gd name="T105" fmla="*/ 0 h 927"/>
                  <a:gd name="T106" fmla="*/ 0 w 5837"/>
                  <a:gd name="T107" fmla="*/ 0 h 927"/>
                  <a:gd name="T108" fmla="*/ 0 w 5837"/>
                  <a:gd name="T109" fmla="*/ 0 h 927"/>
                  <a:gd name="T110" fmla="*/ 0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257" name="Freeform 10"/>
            <p:cNvSpPr>
              <a:spLocks/>
            </p:cNvSpPr>
            <p:nvPr/>
          </p:nvSpPr>
          <p:spPr bwMode="auto">
            <a:xfrm>
              <a:off x="-38" y="2747"/>
              <a:ext cx="5813" cy="1596"/>
            </a:xfrm>
            <a:custGeom>
              <a:avLst/>
              <a:gdLst>
                <a:gd name="T0" fmla="*/ 68 w 5813"/>
                <a:gd name="T1" fmla="*/ 4 h 1596"/>
                <a:gd name="T2" fmla="*/ 38 w 5813"/>
                <a:gd name="T3" fmla="*/ 50 h 1596"/>
                <a:gd name="T4" fmla="*/ 0 w 5813"/>
                <a:gd name="T5" fmla="*/ 103 h 1596"/>
                <a:gd name="T6" fmla="*/ 46 w 5813"/>
                <a:gd name="T7" fmla="*/ 156 h 1596"/>
                <a:gd name="T8" fmla="*/ 53 w 5813"/>
                <a:gd name="T9" fmla="*/ 186 h 1596"/>
                <a:gd name="T10" fmla="*/ 23 w 5813"/>
                <a:gd name="T11" fmla="*/ 1581 h 1596"/>
                <a:gd name="T12" fmla="*/ 5813 w 5813"/>
                <a:gd name="T13" fmla="*/ 1596 h 1596"/>
                <a:gd name="T14" fmla="*/ 5813 w 5813"/>
                <a:gd name="T15" fmla="*/ 19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33CCFF"/>
                </a:gs>
                <a:gs pos="50000">
                  <a:srgbClr val="6666FF"/>
                </a:gs>
                <a:gs pos="100000">
                  <a:srgbClr val="33CC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46" name="Group 11"/>
          <p:cNvGrpSpPr>
            <a:grpSpLocks/>
          </p:cNvGrpSpPr>
          <p:nvPr/>
        </p:nvGrpSpPr>
        <p:grpSpPr bwMode="auto">
          <a:xfrm>
            <a:off x="76200" y="0"/>
            <a:ext cx="1565275" cy="1785938"/>
            <a:chOff x="4649" y="0"/>
            <a:chExt cx="986" cy="1125"/>
          </a:xfrm>
        </p:grpSpPr>
        <p:pic>
          <p:nvPicPr>
            <p:cNvPr id="10254" name="Picture 12" descr="ЧИЧСИ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119"/>
              <a:ext cx="850" cy="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5" name="Oval 13"/>
            <p:cNvSpPr>
              <a:spLocks noChangeArrowheads="1"/>
            </p:cNvSpPr>
            <p:nvPr/>
          </p:nvSpPr>
          <p:spPr bwMode="auto">
            <a:xfrm>
              <a:off x="4649" y="0"/>
              <a:ext cx="408" cy="300"/>
            </a:xfrm>
            <a:prstGeom prst="ellipse">
              <a:avLst/>
            </a:prstGeom>
            <a:solidFill>
              <a:srgbClr val="99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0000"/>
                </a:buClr>
                <a:buSzPct val="65000"/>
                <a:buFont typeface="Wingdings 2" pitchFamily="18" charset="2"/>
                <a:buChar char="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itchFamily="18" charset="2"/>
                <a:buChar char="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itchFamily="2" charset="2"/>
                <a:buChar char=""/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itchFamily="18" charset="2"/>
                <a:buChar char="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itchFamily="18" charset="2"/>
                <a:buChar char="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latin typeface="Arial" charset="0"/>
              </a:endParaRPr>
            </a:p>
          </p:txBody>
        </p:sp>
      </p:grpSp>
      <p:pic>
        <p:nvPicPr>
          <p:cNvPr id="19470" name="Picture 14" descr="sd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1000" y="4038600"/>
            <a:ext cx="1803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581400" y="4343400"/>
            <a:ext cx="4800600" cy="2178050"/>
            <a:chOff x="217" y="2208"/>
            <a:chExt cx="3024" cy="1372"/>
          </a:xfrm>
        </p:grpSpPr>
        <p:pic>
          <p:nvPicPr>
            <p:cNvPr id="10252" name="Picture 17" descr="sd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17" y="2208"/>
              <a:ext cx="1148" cy="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4" name="Oval 18"/>
            <p:cNvSpPr>
              <a:spLocks noChangeArrowheads="1"/>
            </p:cNvSpPr>
            <p:nvPr/>
          </p:nvSpPr>
          <p:spPr bwMode="auto">
            <a:xfrm>
              <a:off x="697" y="2880"/>
              <a:ext cx="2544" cy="67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6000" b="1" dirty="0" err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зага</a:t>
              </a:r>
              <a:r>
                <a:rPr lang="en-US" sz="60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/>
                </a:rPr>
                <a:t>h</a:t>
              </a:r>
              <a:r>
                <a:rPr lang="ru-RU" sz="60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/>
                </a:rPr>
                <a:t>ан</a:t>
              </a:r>
              <a:endPara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19475" name="Oval 19"/>
          <p:cNvSpPr>
            <a:spLocks noChangeArrowheads="1"/>
          </p:cNvSpPr>
          <p:nvPr/>
        </p:nvSpPr>
        <p:spPr bwMode="auto">
          <a:xfrm>
            <a:off x="1371600" y="5181600"/>
            <a:ext cx="2438400" cy="1219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бар</a:t>
            </a:r>
          </a:p>
        </p:txBody>
      </p:sp>
      <p:pic>
        <p:nvPicPr>
          <p:cNvPr id="10250" name="Picture 20" descr="Рисунок1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8200"/>
            <a:ext cx="251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1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ForwardNex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6 C 0.02586 -0.08171 0.05191 -0.16319 0.09166 -0.24884 C 0.13142 -0.33449 0.17743 -0.4574 0.23906 -0.51412 C 0.30052 -0.57083 0.40104 -0.59676 0.46076 -0.58958 C 0.52066 -0.5824 0.57222 -0.52314 0.59861 -0.47106 C 0.625 -0.41898 0.61597 -0.30949 0.61961 -0.27708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0" y="-298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947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1197</TotalTime>
  <Words>222</Words>
  <Application>Microsoft Office PowerPoint</Application>
  <PresentationFormat>Экран (4:3)</PresentationFormat>
  <Paragraphs>73</Paragraphs>
  <Slides>27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  <vt:variant>
        <vt:lpstr>Произвольные показы</vt:lpstr>
      </vt:variant>
      <vt:variant>
        <vt:i4>3</vt:i4>
      </vt:variant>
    </vt:vector>
  </HeadingPairs>
  <TitlesOfParts>
    <vt:vector size="37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Животные</vt:lpstr>
      <vt:lpstr>Глаголы</vt:lpstr>
      <vt:lpstr>О программе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111</cp:revision>
  <cp:lastPrinted>1601-01-01T00:00:00Z</cp:lastPrinted>
  <dcterms:created xsi:type="dcterms:W3CDTF">1601-01-01T00:00:00Z</dcterms:created>
  <dcterms:modified xsi:type="dcterms:W3CDTF">2020-03-15T13:45:50Z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