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300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97" r:id="rId25"/>
    <p:sldId id="296" r:id="rId26"/>
    <p:sldId id="301" r:id="rId27"/>
    <p:sldId id="299" r:id="rId28"/>
    <p:sldId id="29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7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FF"/>
    <a:srgbClr val="800080"/>
    <a:srgbClr val="FF6600"/>
    <a:srgbClr val="FFFF00"/>
    <a:srgbClr val="F4E6AA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8" autoAdjust="0"/>
    <p:restoredTop sz="94685" autoAdjust="0"/>
  </p:normalViewPr>
  <p:slideViewPr>
    <p:cSldViewPr>
      <p:cViewPr varScale="1">
        <p:scale>
          <a:sx n="70" d="100"/>
          <a:sy n="70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14T20:18:23.022" idx="1">
    <p:pos x="628" y="1341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352DC6-525B-4164-8286-F906312212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8F61B-FDCA-420A-BECD-3B2A6B3D08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F1533-2BEC-4E98-96D0-A71B4F4E8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37940-BFB5-42EA-8026-9AFC99206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D2395-696F-4C32-864A-DD4C5389D0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7CD21-032E-4F07-BE50-DFDAD65C4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E2724-67DA-404D-82E0-905DE8F376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54B9F-342F-4410-ACEC-B00D5354A4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0A763-5E1E-4DCB-9027-B4947DE2D7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D59BB-D9FB-4B36-9EAE-F258F2453E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D51D3-6E3F-4396-9ADA-43F11EB671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14426-1E9C-42C3-A0C8-09C567D45F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69712BB-7CAC-4852-B426-B0114672B4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24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12" Type="http://schemas.openxmlformats.org/officeDocument/2006/relationships/slide" Target="slide2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0.xml"/><Relationship Id="rId11" Type="http://schemas.openxmlformats.org/officeDocument/2006/relationships/slide" Target="slide26.xml"/><Relationship Id="rId5" Type="http://schemas.openxmlformats.org/officeDocument/2006/relationships/slide" Target="slide19.xml"/><Relationship Id="rId10" Type="http://schemas.openxmlformats.org/officeDocument/2006/relationships/slide" Target="slide27.xml"/><Relationship Id="rId4" Type="http://schemas.openxmlformats.org/officeDocument/2006/relationships/slide" Target="slide18.xml"/><Relationship Id="rId9" Type="http://schemas.openxmlformats.org/officeDocument/2006/relationships/slide" Target="slide23.xml"/><Relationship Id="rId14" Type="http://schemas.openxmlformats.org/officeDocument/2006/relationships/slide" Target="slide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31.png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86200"/>
            <a:ext cx="7991475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Викторина для учащихся 5 класса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МАОУ «СОШ №19»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Подготовила и провела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учитель </a:t>
            </a:r>
            <a:r>
              <a:rPr lang="ru-RU" sz="2400" b="1" dirty="0" err="1" smtClean="0">
                <a:solidFill>
                  <a:schemeClr val="tx1"/>
                </a:solidFill>
              </a:rPr>
              <a:t>Жергалова</a:t>
            </a:r>
            <a:r>
              <a:rPr lang="ru-RU" sz="2400" b="1" dirty="0" smtClean="0">
                <a:solidFill>
                  <a:schemeClr val="tx1"/>
                </a:solidFill>
              </a:rPr>
              <a:t> О.Д.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323850" y="1125538"/>
            <a:ext cx="8642350" cy="256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3600" kern="10" dirty="0" err="1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Сэсэн</a:t>
            </a:r>
            <a:r>
              <a:rPr lang="ru-RU" sz="36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бэрхэ</a:t>
            </a:r>
            <a:r>
              <a:rPr lang="ru-RU" sz="36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mtClean="0"/>
              <a:t>Самое вкусное мясное угощение</a:t>
            </a:r>
          </a:p>
        </p:txBody>
      </p:sp>
      <p:sp>
        <p:nvSpPr>
          <p:cNvPr id="2765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084763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7586" name="Picture 2" descr="C:\Users\Win7\Documents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4113" y="2844800"/>
            <a:ext cx="4262437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2725" y="5732463"/>
            <a:ext cx="215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бууза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5940425" cy="2232025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ru-RU" sz="3600" b="1" dirty="0" smtClean="0">
                <a:solidFill>
                  <a:srgbClr val="000099"/>
                </a:solidFill>
              </a:rPr>
              <a:t>Буддийский Новый год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580063" y="2205038"/>
            <a:ext cx="32400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/>
              <a:t>сагаалган</a:t>
            </a:r>
            <a:endParaRPr lang="ru-RU" sz="3200" b="1" dirty="0"/>
          </a:p>
        </p:txBody>
      </p:sp>
      <p:sp>
        <p:nvSpPr>
          <p:cNvPr id="1229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1188" y="5661025"/>
            <a:ext cx="865187" cy="936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5" name="Picture 9" descr="C:\Users\Win7\Documents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284538"/>
            <a:ext cx="52387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349500"/>
            <a:ext cx="4259263" cy="3776663"/>
          </a:xfrm>
        </p:spPr>
        <p:txBody>
          <a:bodyPr/>
          <a:lstStyle/>
          <a:p>
            <a:r>
              <a:rPr lang="ru-RU" dirty="0" smtClean="0"/>
              <a:t>Какой год начинает 12-летний цикл восточного календаря?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867400" y="6211888"/>
            <a:ext cx="2447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3600" b="1"/>
              <a:t>хулгана</a:t>
            </a:r>
          </a:p>
        </p:txBody>
      </p:sp>
      <p:sp>
        <p:nvSpPr>
          <p:cNvPr id="1331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5516563"/>
            <a:ext cx="720725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9" name="Picture 7" descr="C:\Users\Win7\Documents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060575"/>
            <a:ext cx="33305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2492375"/>
            <a:ext cx="3970338" cy="3705225"/>
          </a:xfrm>
        </p:spPr>
        <p:txBody>
          <a:bodyPr/>
          <a:lstStyle/>
          <a:p>
            <a:pPr eaLnBrk="1" hangingPunct="1"/>
            <a:r>
              <a:rPr lang="ru-RU" smtClean="0"/>
              <a:t>Какие формы имеет  головной убор у бурят?</a:t>
            </a:r>
            <a:endParaRPr lang="ru-RU" smtClean="0">
              <a:solidFill>
                <a:srgbClr val="80008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364163" y="5373688"/>
            <a:ext cx="26638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Конусообразная, полусфера</a:t>
            </a:r>
          </a:p>
        </p:txBody>
      </p:sp>
      <p:sp>
        <p:nvSpPr>
          <p:cNvPr id="1434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445125"/>
            <a:ext cx="792162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3" name="Picture 7" descr="C:\Users\Win7\Documents\10.jpg"/>
          <p:cNvPicPr>
            <a:picLocks noChangeAspect="1" noChangeArrowheads="1"/>
          </p:cNvPicPr>
          <p:nvPr/>
        </p:nvPicPr>
        <p:blipFill>
          <a:blip r:embed="rId3" cstate="print"/>
          <a:srcRect b="44411"/>
          <a:stretch>
            <a:fillRect/>
          </a:stretch>
        </p:blipFill>
        <p:spPr bwMode="auto">
          <a:xfrm>
            <a:off x="5076825" y="2276475"/>
            <a:ext cx="3829050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700213"/>
            <a:ext cx="4186238" cy="4425950"/>
          </a:xfrm>
        </p:spPr>
        <p:txBody>
          <a:bodyPr/>
          <a:lstStyle/>
          <a:p>
            <a:r>
              <a:rPr lang="ru-RU" smtClean="0"/>
              <a:t>Какое животное является особо почитаемым у бурят? К нему относятся как к «близкому другу», называя «эрдэни» - драгоценность.</a:t>
            </a:r>
          </a:p>
          <a:p>
            <a:pPr eaLnBrk="1" hangingPunct="1"/>
            <a:endParaRPr lang="ru-RU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076825" y="5445125"/>
            <a:ext cx="3384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Морин-эрдэни</a:t>
            </a:r>
          </a:p>
        </p:txBody>
      </p:sp>
      <p:sp>
        <p:nvSpPr>
          <p:cNvPr id="1536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42988" y="5661025"/>
            <a:ext cx="649287" cy="7921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7" name="Picture 7" descr="C:\Users\Win7\Documents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844675"/>
            <a:ext cx="40703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/>
            <a:r>
              <a:rPr lang="ru-RU" dirty="0" smtClean="0"/>
              <a:t>Конкурс «К тайнам слова»</a:t>
            </a:r>
          </a:p>
        </p:txBody>
      </p:sp>
      <p:graphicFrame>
        <p:nvGraphicFramePr>
          <p:cNvPr id="21539" name="Group 3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32048206"/>
              </p:ext>
            </p:extLst>
          </p:nvPr>
        </p:nvGraphicFramePr>
        <p:xfrm>
          <a:off x="251520" y="1124744"/>
          <a:ext cx="8578850" cy="470001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087563"/>
                <a:gridCol w="1554162"/>
                <a:gridCol w="1644650"/>
                <a:gridCol w="1646238"/>
                <a:gridCol w="1646237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Пословицы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" action="ppaction://hlinksldjump"/>
                        </a:rPr>
                        <a:t>10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3" action="ppaction://hlinksldjump"/>
                        </a:rPr>
                        <a:t>20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4" action="ppaction://hlinksldjump"/>
                        </a:rPr>
                        <a:t>30</a:t>
                      </a:r>
                      <a:endParaRPr kumimoji="0" 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5" action="ppaction://hlinksldjump"/>
                        </a:rPr>
                        <a:t>40</a:t>
                      </a:r>
                      <a:endParaRPr kumimoji="0" 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спорт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6" action="ppaction://hlinksldjump"/>
                        </a:rPr>
                        <a:t>10</a:t>
                      </a:r>
                      <a:endParaRPr kumimoji="0" 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7" action="ppaction://hlinksldjump"/>
                        </a:rPr>
                        <a:t>20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8" action="ppaction://hlinksldjump"/>
                        </a:rPr>
                        <a:t>30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9" action="ppaction://hlinksldjump"/>
                        </a:rPr>
                        <a:t>40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359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Тайны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слова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0" action="ppaction://hlinksldjump"/>
                        </a:rPr>
                        <a:t>10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1" action="ppaction://hlinksldjump"/>
                        </a:rPr>
                        <a:t>20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12" action="ppaction://hlinksldjump"/>
                        </a:rPr>
                        <a:t>30</a:t>
                      </a:r>
                      <a:endParaRPr kumimoji="0" lang="ru-RU" sz="44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3" action="ppaction://hlinksldjump"/>
                        </a:rPr>
                        <a:t>40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6413" name="AutoShape 36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381750"/>
            <a:ext cx="936625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8229600" cy="19002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smtClean="0">
                <a:solidFill>
                  <a:srgbClr val="000099"/>
                </a:solidFill>
              </a:rPr>
              <a:t>«А» узэг эрдэмэй дээжэ,</a:t>
            </a:r>
          </a:p>
          <a:p>
            <a:pPr eaLnBrk="1" hangingPunct="1">
              <a:buFontTx/>
              <a:buNone/>
            </a:pPr>
            <a:r>
              <a:rPr lang="ru-RU" sz="4800" b="1" smtClean="0">
                <a:solidFill>
                  <a:srgbClr val="000099"/>
                </a:solidFill>
              </a:rPr>
              <a:t>    Аяга ….  эдеэнэй дээжэ</a:t>
            </a:r>
          </a:p>
        </p:txBody>
      </p:sp>
      <p:sp>
        <p:nvSpPr>
          <p:cNvPr id="1741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5229225"/>
            <a:ext cx="720725" cy="863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3" name="Picture 5" descr="C:\Users\Win7\Documents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3429000"/>
            <a:ext cx="4392613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b="1" dirty="0" smtClean="0">
                <a:solidFill>
                  <a:srgbClr val="000099"/>
                </a:solidFill>
              </a:rPr>
              <a:t>h</a:t>
            </a:r>
            <a:r>
              <a:rPr lang="ru-RU" sz="4000" b="1" dirty="0" smtClean="0">
                <a:solidFill>
                  <a:srgbClr val="000099"/>
                </a:solidFill>
              </a:rPr>
              <a:t>ура</a:t>
            </a:r>
            <a:r>
              <a:rPr lang="en-US" sz="4000" b="1" dirty="0" smtClean="0">
                <a:solidFill>
                  <a:srgbClr val="000099"/>
                </a:solidFill>
              </a:rPr>
              <a:t>h</a:t>
            </a:r>
            <a:r>
              <a:rPr lang="ru-RU" sz="4000" b="1" dirty="0" smtClean="0">
                <a:solidFill>
                  <a:srgbClr val="000099"/>
                </a:solidFill>
              </a:rPr>
              <a:t>ан </a:t>
            </a:r>
            <a:r>
              <a:rPr lang="ru-RU" sz="4000" b="1" dirty="0" err="1" smtClean="0">
                <a:solidFill>
                  <a:srgbClr val="000099"/>
                </a:solidFill>
              </a:rPr>
              <a:t>далай</a:t>
            </a:r>
            <a:r>
              <a:rPr lang="ru-RU" sz="4000" b="1" dirty="0" smtClean="0">
                <a:solidFill>
                  <a:srgbClr val="000099"/>
                </a:solidFill>
              </a:rPr>
              <a:t>, </a:t>
            </a:r>
            <a:r>
              <a:rPr lang="en-US" sz="4000" b="1" dirty="0" smtClean="0">
                <a:solidFill>
                  <a:srgbClr val="000099"/>
                </a:solidFill>
              </a:rPr>
              <a:t>h</a:t>
            </a:r>
            <a:r>
              <a:rPr lang="ru-RU" sz="4000" b="1" dirty="0" err="1" smtClean="0">
                <a:solidFill>
                  <a:srgbClr val="000099"/>
                </a:solidFill>
              </a:rPr>
              <a:t>ураагуй</a:t>
            </a:r>
            <a:r>
              <a:rPr lang="ru-RU" sz="4000" b="1" dirty="0" smtClean="0">
                <a:solidFill>
                  <a:srgbClr val="000099"/>
                </a:solidFill>
              </a:rPr>
              <a:t> </a:t>
            </a:r>
            <a:r>
              <a:rPr lang="ru-RU" sz="4000" b="1" dirty="0" err="1" smtClean="0">
                <a:solidFill>
                  <a:srgbClr val="000099"/>
                </a:solidFill>
              </a:rPr>
              <a:t>балай</a:t>
            </a:r>
            <a:endParaRPr lang="ru-RU" sz="4000" b="1" dirty="0" smtClean="0">
              <a:solidFill>
                <a:srgbClr val="000099"/>
              </a:solidFill>
            </a:endParaRPr>
          </a:p>
        </p:txBody>
      </p:sp>
      <p:sp>
        <p:nvSpPr>
          <p:cNvPr id="1843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5157788"/>
            <a:ext cx="792163" cy="8636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6" name="Picture 5" descr="j03974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9188" y="2940050"/>
            <a:ext cx="48736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5661248"/>
            <a:ext cx="6732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Ученье свет, а не ученье тьма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404664"/>
            <a:ext cx="7427168" cy="5721499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99"/>
                </a:solidFill>
              </a:rPr>
              <a:t>Прочитай пословицу и определи тему « </a:t>
            </a:r>
            <a:r>
              <a:rPr lang="ru-RU" b="1" dirty="0" err="1" smtClean="0">
                <a:solidFill>
                  <a:srgbClr val="000099"/>
                </a:solidFill>
              </a:rPr>
              <a:t>Танилтай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</a:rPr>
              <a:t>х</a:t>
            </a:r>
            <a:r>
              <a:rPr lang="el-GR" b="1" dirty="0" smtClean="0">
                <a:solidFill>
                  <a:srgbClr val="000099"/>
                </a:solidFill>
                <a:latin typeface="Comic Sans MS"/>
              </a:rPr>
              <a:t>γ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н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талын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шэнээн,танилг</a:t>
            </a:r>
            <a:r>
              <a:rPr lang="el-GR" b="1" dirty="0" smtClean="0">
                <a:solidFill>
                  <a:srgbClr val="000099"/>
                </a:solidFill>
                <a:latin typeface="Comic Sans MS"/>
              </a:rPr>
              <a:t>γ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й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х</a:t>
            </a:r>
            <a:r>
              <a:rPr lang="el-GR" b="1" dirty="0" smtClean="0">
                <a:solidFill>
                  <a:srgbClr val="000099"/>
                </a:solidFill>
                <a:latin typeface="Comic Sans MS"/>
              </a:rPr>
              <a:t>γ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н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альганай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  <a:latin typeface="Comic Sans MS"/>
              </a:rPr>
              <a:t>шэнээн</a:t>
            </a:r>
            <a:r>
              <a:rPr lang="ru-RU" b="1" dirty="0" smtClean="0">
                <a:solidFill>
                  <a:srgbClr val="000099"/>
                </a:solidFill>
                <a:latin typeface="Comic Sans MS"/>
              </a:rPr>
              <a:t>»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omic Sans MS"/>
              </a:rPr>
              <a:t>1.О Родине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omic Sans MS"/>
              </a:rPr>
              <a:t>2.О дружбе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omic Sans MS"/>
              </a:rPr>
              <a:t>3.О лени и</a:t>
            </a:r>
          </a:p>
          <a:p>
            <a:pPr eaLnBrk="1" hangingPunct="1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omic Sans MS"/>
              </a:rPr>
              <a:t> нерадивости</a:t>
            </a:r>
          </a:p>
          <a:p>
            <a:pPr eaLnBrk="1" hangingPunct="1"/>
            <a:endParaRPr lang="ru-RU" sz="4000" b="1" dirty="0" smtClean="0">
              <a:solidFill>
                <a:srgbClr val="002060"/>
              </a:solidFill>
              <a:latin typeface="Comic Sans MS"/>
            </a:endParaRPr>
          </a:p>
          <a:p>
            <a:pPr eaLnBrk="1" hangingPunct="1"/>
            <a:endParaRPr 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1946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1520" y="5589240"/>
            <a:ext cx="935037" cy="1008063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C:\Users\Win7\Documents\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204864"/>
            <a:ext cx="3203848" cy="35462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2160" y="558924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2.О дружбе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Что означает пословица:</a:t>
            </a:r>
          </a:p>
          <a:p>
            <a:pPr eaLnBrk="1" hangingPunct="1">
              <a:buNone/>
            </a:pPr>
            <a:r>
              <a:rPr lang="ru-RU" sz="4400" b="1" dirty="0" err="1" smtClean="0">
                <a:solidFill>
                  <a:srgbClr val="C00000"/>
                </a:solidFill>
              </a:rPr>
              <a:t>Яба</a:t>
            </a:r>
            <a:r>
              <a:rPr lang="en-US" sz="4400" b="1" dirty="0" smtClean="0">
                <a:solidFill>
                  <a:srgbClr val="C00000"/>
                </a:solidFill>
              </a:rPr>
              <a:t>h</a:t>
            </a:r>
            <a:r>
              <a:rPr lang="ru-RU" sz="4400" b="1" dirty="0" smtClean="0">
                <a:solidFill>
                  <a:srgbClr val="C00000"/>
                </a:solidFill>
              </a:rPr>
              <a:t>ан </a:t>
            </a:r>
            <a:r>
              <a:rPr lang="ru-RU" sz="4400" b="1" dirty="0" err="1" smtClean="0">
                <a:solidFill>
                  <a:srgbClr val="C00000"/>
                </a:solidFill>
              </a:rPr>
              <a:t>х</a:t>
            </a:r>
            <a:r>
              <a:rPr lang="el-GR" sz="4400" b="1" dirty="0" smtClean="0">
                <a:solidFill>
                  <a:srgbClr val="C00000"/>
                </a:solidFill>
                <a:latin typeface="Comic Sans MS"/>
              </a:rPr>
              <a:t>γ</a:t>
            </a:r>
            <a:r>
              <a:rPr lang="ru-RU" sz="4400" b="1" dirty="0" err="1" smtClean="0">
                <a:solidFill>
                  <a:srgbClr val="C00000"/>
                </a:solidFill>
              </a:rPr>
              <a:t>н</a:t>
            </a:r>
            <a:r>
              <a:rPr lang="ru-RU" sz="4400" b="1" dirty="0" smtClean="0">
                <a:solidFill>
                  <a:srgbClr val="C00000"/>
                </a:solidFill>
              </a:rPr>
              <a:t>, я</a:t>
            </a:r>
            <a:r>
              <a:rPr lang="en-US" sz="4400" b="1" dirty="0" smtClean="0">
                <a:solidFill>
                  <a:srgbClr val="C00000"/>
                </a:solidFill>
              </a:rPr>
              <a:t>h</a:t>
            </a:r>
            <a:r>
              <a:rPr lang="ru-RU" sz="4400" b="1" dirty="0" smtClean="0">
                <a:solidFill>
                  <a:srgbClr val="C00000"/>
                </a:solidFill>
              </a:rPr>
              <a:t>а </a:t>
            </a:r>
            <a:r>
              <a:rPr lang="ru-RU" sz="4400" b="1" dirty="0" err="1" smtClean="0">
                <a:solidFill>
                  <a:srgbClr val="C00000"/>
                </a:solidFill>
              </a:rPr>
              <a:t>зууха</a:t>
            </a:r>
            <a:endParaRPr lang="ru-RU" sz="4400" b="1" dirty="0" smtClean="0">
              <a:solidFill>
                <a:srgbClr val="C00000"/>
              </a:solidFill>
            </a:endParaRPr>
          </a:p>
        </p:txBody>
      </p:sp>
      <p:pic>
        <p:nvPicPr>
          <p:cNvPr id="20483" name="Picture 6" descr="j0295173"/>
          <p:cNvPicPr>
            <a:picLocks noChangeAspect="1" noChangeArrowheads="1" noCrop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4499993" y="3213100"/>
            <a:ext cx="3672408" cy="187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1560" y="5373216"/>
            <a:ext cx="719138" cy="647700"/>
          </a:xfrm>
          <a:prstGeom prst="actionButtonHome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3848" y="5157192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Кто работает, тот и  ест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Конкурс «</a:t>
            </a:r>
            <a:r>
              <a:rPr lang="ru-RU" b="1" dirty="0" err="1" smtClean="0">
                <a:solidFill>
                  <a:schemeClr val="accent2"/>
                </a:solidFill>
              </a:rPr>
              <a:t>Гуламта</a:t>
            </a:r>
            <a:r>
              <a:rPr lang="ru-RU" b="1" dirty="0" smtClean="0">
                <a:solidFill>
                  <a:schemeClr val="accent2"/>
                </a:solidFill>
              </a:rPr>
              <a:t>»  </a:t>
            </a:r>
          </a:p>
        </p:txBody>
      </p:sp>
      <p:graphicFrame>
        <p:nvGraphicFramePr>
          <p:cNvPr id="4172" name="Group 76"/>
          <p:cNvGraphicFramePr>
            <a:graphicFrameLocks noGrp="1"/>
          </p:cNvGraphicFramePr>
          <p:nvPr>
            <p:ph type="tbl" idx="1"/>
          </p:nvPr>
        </p:nvGraphicFramePr>
        <p:xfrm>
          <a:off x="250825" y="1279809"/>
          <a:ext cx="8642350" cy="3988699"/>
        </p:xfrm>
        <a:graphic>
          <a:graphicData uri="http://schemas.openxmlformats.org/drawingml/2006/table">
            <a:tbl>
              <a:tblPr/>
              <a:tblGrid>
                <a:gridCol w="4105151"/>
                <a:gridCol w="1439987"/>
                <a:gridCol w="1136650"/>
                <a:gridCol w="1012825"/>
                <a:gridCol w="947737"/>
              </a:tblGrid>
              <a:tr h="135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1218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101" name="AutoShape 77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81750"/>
            <a:ext cx="935037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692696"/>
            <a:ext cx="5051425" cy="1799679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dirty="0" smtClean="0">
                <a:solidFill>
                  <a:srgbClr val="800080"/>
                </a:solidFill>
              </a:rPr>
              <a:t>   </a:t>
            </a:r>
            <a:r>
              <a:rPr lang="ru-RU" b="1" dirty="0" smtClean="0">
                <a:solidFill>
                  <a:srgbClr val="800080"/>
                </a:solidFill>
              </a:rPr>
              <a:t>Бронзовая чемпионка олимпийских игр 2012 из Бурятии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932363" y="5661025"/>
            <a:ext cx="32400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Любовь Волосова</a:t>
            </a:r>
            <a:endParaRPr lang="ru-RU" sz="3200" dirty="0"/>
          </a:p>
        </p:txBody>
      </p:sp>
      <p:sp>
        <p:nvSpPr>
          <p:cNvPr id="21509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42988" y="5373688"/>
            <a:ext cx="865187" cy="647700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Win7\Documents\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920"/>
            <a:ext cx="4032448" cy="2777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404664"/>
            <a:ext cx="4427984" cy="4464495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   </a:t>
            </a:r>
            <a:r>
              <a:rPr lang="ru-RU" sz="3600" b="1" dirty="0" err="1" smtClean="0">
                <a:solidFill>
                  <a:srgbClr val="006600"/>
                </a:solidFill>
              </a:rPr>
              <a:t>Перевдите</a:t>
            </a:r>
            <a:r>
              <a:rPr lang="ru-RU" sz="3600" b="1" dirty="0" smtClean="0">
                <a:solidFill>
                  <a:srgbClr val="006600"/>
                </a:solidFill>
              </a:rPr>
              <a:t> на бурятский язык три игры мужей</a:t>
            </a:r>
          </a:p>
          <a:p>
            <a:pPr marL="742950" indent="-742950" eaLnBrk="1" hangingPunct="1">
              <a:buFont typeface="+mj-lt"/>
              <a:buAutoNum type="arabicPeriod"/>
            </a:pPr>
            <a:r>
              <a:rPr lang="ru-RU" sz="3600" b="1" dirty="0" smtClean="0">
                <a:solidFill>
                  <a:srgbClr val="006600"/>
                </a:solidFill>
              </a:rPr>
              <a:t>Скачки</a:t>
            </a:r>
          </a:p>
          <a:p>
            <a:pPr marL="742950" indent="-742950" eaLnBrk="1" hangingPunct="1">
              <a:buFont typeface="+mj-lt"/>
              <a:buAutoNum type="arabicPeriod"/>
            </a:pPr>
            <a:r>
              <a:rPr lang="ru-RU" sz="3600" b="1" dirty="0" smtClean="0">
                <a:solidFill>
                  <a:srgbClr val="006600"/>
                </a:solidFill>
              </a:rPr>
              <a:t>Борьба</a:t>
            </a:r>
          </a:p>
          <a:p>
            <a:pPr marL="742950" indent="-742950" eaLnBrk="1" hangingPunct="1">
              <a:buFont typeface="+mj-lt"/>
              <a:buAutoNum type="arabicPeriod"/>
            </a:pPr>
            <a:r>
              <a:rPr lang="ru-RU" sz="3600" b="1" dirty="0" smtClean="0">
                <a:solidFill>
                  <a:srgbClr val="006600"/>
                </a:solidFill>
              </a:rPr>
              <a:t>Стрельба из лука</a:t>
            </a:r>
          </a:p>
        </p:txBody>
      </p:sp>
      <p:sp>
        <p:nvSpPr>
          <p:cNvPr id="2253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4868863"/>
            <a:ext cx="792162" cy="792162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4048" y="548680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1.Мори </a:t>
            </a:r>
            <a:r>
              <a:rPr lang="ru-RU" sz="3200" b="1" dirty="0" err="1" smtClean="0"/>
              <a:t>урилдаан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3068960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2.Б</a:t>
            </a:r>
            <a:r>
              <a:rPr lang="el-GR" sz="3200" b="1" dirty="0" smtClean="0">
                <a:latin typeface="Comic Sans MS"/>
              </a:rPr>
              <a:t>γ</a:t>
            </a:r>
            <a:r>
              <a:rPr lang="ru-RU" sz="3200" b="1" dirty="0" err="1" smtClean="0">
                <a:latin typeface="Comic Sans MS"/>
              </a:rPr>
              <a:t>хэ</a:t>
            </a:r>
            <a:r>
              <a:rPr lang="ru-RU" sz="3200" b="1" dirty="0" smtClean="0">
                <a:latin typeface="Comic Sans MS"/>
              </a:rPr>
              <a:t> </a:t>
            </a:r>
            <a:r>
              <a:rPr lang="ru-RU" sz="3200" b="1" dirty="0" err="1" smtClean="0"/>
              <a:t>барилдаан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5445224"/>
            <a:ext cx="334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3.</a:t>
            </a:r>
            <a:r>
              <a:rPr lang="en-US" sz="3200" b="1" dirty="0" smtClean="0"/>
              <a:t>h</a:t>
            </a:r>
            <a:r>
              <a:rPr lang="ru-RU" sz="3200" b="1" dirty="0" err="1" smtClean="0"/>
              <a:t>ур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харбаан</a:t>
            </a:r>
            <a:endParaRPr lang="ru-RU" sz="3200" b="1" dirty="0"/>
          </a:p>
        </p:txBody>
      </p:sp>
      <p:pic>
        <p:nvPicPr>
          <p:cNvPr id="2050" name="Picture 2" descr="C:\Users\Win7\Documents\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052736"/>
            <a:ext cx="3188965" cy="1656209"/>
          </a:xfrm>
          <a:prstGeom prst="rect">
            <a:avLst/>
          </a:prstGeom>
          <a:noFill/>
        </p:spPr>
      </p:pic>
      <p:pic>
        <p:nvPicPr>
          <p:cNvPr id="2051" name="Picture 3" descr="C:\Users\Win7\Documents\п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573016"/>
            <a:ext cx="2009775" cy="1428750"/>
          </a:xfrm>
          <a:prstGeom prst="rect">
            <a:avLst/>
          </a:prstGeom>
          <a:noFill/>
        </p:spPr>
      </p:pic>
      <p:pic>
        <p:nvPicPr>
          <p:cNvPr id="2052" name="Picture 4" descr="C:\Users\Win7\Documents\с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653136"/>
            <a:ext cx="2232248" cy="1800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186238" cy="4525963"/>
          </a:xfrm>
        </p:spPr>
        <p:txBody>
          <a:bodyPr/>
          <a:lstStyle/>
          <a:p>
            <a:r>
              <a:rPr lang="ru-RU" dirty="0" smtClean="0"/>
              <a:t>Какой танец исполняет выигравший в национальной бурятской борьбе?</a:t>
            </a:r>
            <a:endParaRPr lang="ru-RU" dirty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6012160" y="4797425"/>
            <a:ext cx="2808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/>
              <a:t>Танец Орла</a:t>
            </a:r>
            <a:endParaRPr lang="ru-RU" sz="2800" b="1" dirty="0"/>
          </a:p>
        </p:txBody>
      </p:sp>
      <p:sp>
        <p:nvSpPr>
          <p:cNvPr id="2355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084763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C:\Users\Win7\Documents\в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4664"/>
            <a:ext cx="324036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476673"/>
            <a:ext cx="3898776" cy="36004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3600" b="1" dirty="0" smtClean="0">
                <a:solidFill>
                  <a:srgbClr val="006600"/>
                </a:solidFill>
              </a:rPr>
              <a:t>Волейбольная команда 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   г. Улан-Удэ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1.Улан-Удэнка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2.Сагаан </a:t>
            </a:r>
            <a:r>
              <a:rPr lang="ru-RU" sz="3600" b="1" dirty="0" err="1" smtClean="0">
                <a:solidFill>
                  <a:srgbClr val="006600"/>
                </a:solidFill>
              </a:rPr>
              <a:t>морин</a:t>
            </a:r>
            <a:endParaRPr lang="ru-RU" sz="3600" b="1" dirty="0" smtClean="0">
              <a:solidFill>
                <a:srgbClr val="006600"/>
              </a:solidFill>
            </a:endParaRPr>
          </a:p>
          <a:p>
            <a:pPr eaLnBrk="1" hangingPunct="1"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3.Хара </a:t>
            </a:r>
            <a:r>
              <a:rPr lang="ru-RU" sz="3600" b="1" dirty="0" err="1" smtClean="0">
                <a:solidFill>
                  <a:srgbClr val="006600"/>
                </a:solidFill>
              </a:rPr>
              <a:t>морин</a:t>
            </a:r>
            <a:endParaRPr lang="ru-RU" sz="3600" b="1" dirty="0" smtClean="0">
              <a:solidFill>
                <a:srgbClr val="006600"/>
              </a:solidFill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787900" y="4724400"/>
            <a:ext cx="28797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 smtClean="0"/>
              <a:t>Хара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морин</a:t>
            </a:r>
            <a:endParaRPr lang="ru-RU" sz="3200" b="1" dirty="0"/>
          </a:p>
        </p:txBody>
      </p:sp>
      <p:sp>
        <p:nvSpPr>
          <p:cNvPr id="2458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5084763"/>
            <a:ext cx="647700" cy="6492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 descr="C:\Users\Win7\Documents\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08720"/>
            <a:ext cx="4051424" cy="3668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Игра в кости на бурятском языке.</a:t>
            </a:r>
          </a:p>
          <a:p>
            <a:endParaRPr lang="ru-RU" dirty="0" smtClean="0"/>
          </a:p>
        </p:txBody>
      </p:sp>
      <p:sp>
        <p:nvSpPr>
          <p:cNvPr id="2560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084763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9635" name="Picture 3" descr="C:\Users\Win7\Documents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5213" y="2349500"/>
            <a:ext cx="42068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5373688"/>
            <a:ext cx="2952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Шагай наадан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mtClean="0"/>
              <a:t>Какой металл считается национальным металлом бурят?</a:t>
            </a:r>
          </a:p>
          <a:p>
            <a:endParaRPr lang="ru-RU" smtClean="0"/>
          </a:p>
        </p:txBody>
      </p:sp>
      <p:sp>
        <p:nvSpPr>
          <p:cNvPr id="2662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084763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8610" name="Picture 2" descr="C:\Users\Win7\Documents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565400"/>
            <a:ext cx="4152900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5876925"/>
            <a:ext cx="4392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  <a:r>
              <a:rPr lang="el-GR" sz="2400" b="1">
                <a:latin typeface="Comic Sans MS" pitchFamily="66" charset="0"/>
              </a:rPr>
              <a:t>γ</a:t>
            </a:r>
            <a:r>
              <a:rPr lang="ru-RU" sz="2400" b="1">
                <a:latin typeface="Comic Sans MS" pitchFamily="66" charset="0"/>
              </a:rPr>
              <a:t>нгэн- серебро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11863" y="5516563"/>
            <a:ext cx="22320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 smtClean="0"/>
              <a:t>Эжы-о</a:t>
            </a:r>
            <a:r>
              <a:rPr lang="ru-RU" sz="3200" b="1" dirty="0" smtClean="0"/>
              <a:t> маме</a:t>
            </a:r>
            <a:endParaRPr lang="ru-RU" sz="3200" b="1" dirty="0"/>
          </a:p>
        </p:txBody>
      </p:sp>
      <p:sp>
        <p:nvSpPr>
          <p:cNvPr id="1126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5229225"/>
            <a:ext cx="576262" cy="6477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568" y="836712"/>
            <a:ext cx="489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Определи , о ком говорится в этом стихотворении.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dirty="0" err="1" smtClean="0"/>
              <a:t>Ута</a:t>
            </a:r>
            <a:r>
              <a:rPr lang="ru-RU" sz="3200" dirty="0" smtClean="0"/>
              <a:t> </a:t>
            </a:r>
            <a:r>
              <a:rPr lang="ru-RU" sz="3200" dirty="0" err="1" smtClean="0"/>
              <a:t>хара</a:t>
            </a:r>
            <a:r>
              <a:rPr lang="ru-RU" sz="3200" dirty="0" smtClean="0"/>
              <a:t> </a:t>
            </a:r>
            <a:r>
              <a:rPr lang="ru-RU" sz="3200" dirty="0" err="1" smtClean="0"/>
              <a:t>гэзэгэтэй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Урихан</a:t>
            </a:r>
            <a:r>
              <a:rPr lang="ru-RU" sz="3200" dirty="0" smtClean="0"/>
              <a:t> </a:t>
            </a:r>
            <a:r>
              <a:rPr lang="ru-RU" sz="3200" dirty="0" err="1" smtClean="0"/>
              <a:t>хара</a:t>
            </a:r>
            <a:r>
              <a:rPr lang="ru-RU" sz="3200" dirty="0" smtClean="0"/>
              <a:t> </a:t>
            </a:r>
            <a:r>
              <a:rPr lang="ru-RU" sz="3200" dirty="0" err="1" smtClean="0"/>
              <a:t>нюдэтэй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Х</a:t>
            </a:r>
            <a:r>
              <a:rPr lang="el-GR" sz="3200" dirty="0" smtClean="0">
                <a:latin typeface="Comic Sans MS"/>
              </a:rPr>
              <a:t>γ</a:t>
            </a:r>
            <a:r>
              <a:rPr lang="ru-RU" sz="3200" dirty="0" err="1" smtClean="0">
                <a:latin typeface="Comic Sans MS"/>
              </a:rPr>
              <a:t>н</a:t>
            </a:r>
            <a:r>
              <a:rPr lang="ru-RU" sz="3200" dirty="0" smtClean="0">
                <a:latin typeface="Comic Sans MS"/>
              </a:rPr>
              <a:t> б</a:t>
            </a:r>
            <a:r>
              <a:rPr lang="el-GR" sz="3200" dirty="0" smtClean="0">
                <a:latin typeface="Comic Sans MS"/>
              </a:rPr>
              <a:t>γ</a:t>
            </a:r>
            <a:r>
              <a:rPr lang="ru-RU" sz="3200" dirty="0" err="1" smtClean="0">
                <a:latin typeface="Comic Sans MS"/>
              </a:rPr>
              <a:t>хэндэ</a:t>
            </a:r>
            <a:r>
              <a:rPr lang="ru-RU" sz="3200" dirty="0" smtClean="0">
                <a:latin typeface="Comic Sans MS"/>
              </a:rPr>
              <a:t> </a:t>
            </a:r>
            <a:r>
              <a:rPr lang="ru-RU" sz="3200" dirty="0" err="1" smtClean="0">
                <a:latin typeface="Comic Sans MS"/>
              </a:rPr>
              <a:t>х</a:t>
            </a:r>
            <a:r>
              <a:rPr lang="el-GR" sz="3200" dirty="0" smtClean="0">
                <a:latin typeface="Comic Sans MS"/>
              </a:rPr>
              <a:t>γ</a:t>
            </a:r>
            <a:r>
              <a:rPr lang="ru-RU" sz="3200" dirty="0" err="1" smtClean="0">
                <a:latin typeface="Comic Sans MS"/>
              </a:rPr>
              <a:t>ндэтэй</a:t>
            </a:r>
            <a:endParaRPr lang="ru-RU" sz="3200" dirty="0" smtClean="0"/>
          </a:p>
          <a:p>
            <a:r>
              <a:rPr lang="ru-RU" sz="3200" dirty="0" smtClean="0"/>
              <a:t>Х</a:t>
            </a:r>
            <a:r>
              <a:rPr lang="el-GR" sz="3200" dirty="0" smtClean="0">
                <a:latin typeface="Comic Sans MS"/>
              </a:rPr>
              <a:t>γ</a:t>
            </a:r>
            <a:r>
              <a:rPr lang="ru-RU" sz="3200" dirty="0" err="1" smtClean="0">
                <a:latin typeface="Comic Sans MS"/>
              </a:rPr>
              <a:t>хюун</a:t>
            </a:r>
            <a:r>
              <a:rPr lang="ru-RU" sz="3200" dirty="0" smtClean="0">
                <a:latin typeface="Comic Sans MS"/>
              </a:rPr>
              <a:t> </a:t>
            </a:r>
            <a:r>
              <a:rPr lang="ru-RU" sz="3200" dirty="0" err="1" smtClean="0">
                <a:latin typeface="Comic Sans MS"/>
              </a:rPr>
              <a:t>минии</a:t>
            </a:r>
            <a:r>
              <a:rPr lang="ru-RU" sz="3200" dirty="0" smtClean="0">
                <a:latin typeface="Comic Sans MS"/>
              </a:rPr>
              <a:t> ……</a:t>
            </a:r>
            <a:endParaRPr lang="ru-RU" sz="3200" dirty="0"/>
          </a:p>
        </p:txBody>
      </p:sp>
      <p:pic>
        <p:nvPicPr>
          <p:cNvPr id="2051" name="Picture 3" descr="C:\Users\Win7\Documents\в.jpg"/>
          <p:cNvPicPr>
            <a:picLocks noChangeAspect="1" noChangeArrowheads="1"/>
          </p:cNvPicPr>
          <p:nvPr/>
        </p:nvPicPr>
        <p:blipFill>
          <a:blip r:embed="rId3" cstate="print"/>
          <a:srcRect r="10474" b="5405"/>
          <a:stretch>
            <a:fillRect/>
          </a:stretch>
        </p:blipFill>
        <p:spPr bwMode="auto">
          <a:xfrm>
            <a:off x="5292080" y="692696"/>
            <a:ext cx="302433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3557588"/>
          </a:xfrm>
        </p:spPr>
        <p:txBody>
          <a:bodyPr/>
          <a:lstStyle/>
          <a:p>
            <a:r>
              <a:rPr lang="ru-RU" dirty="0" smtClean="0"/>
              <a:t>Правильно пронумеруйте и сосчитайте.</a:t>
            </a:r>
          </a:p>
          <a:p>
            <a:r>
              <a:rPr lang="ru-RU" dirty="0" smtClean="0"/>
              <a:t>1.     </a:t>
            </a:r>
            <a:r>
              <a:rPr lang="ru-RU" dirty="0" err="1" smtClean="0"/>
              <a:t>Бишыхан</a:t>
            </a:r>
            <a:r>
              <a:rPr lang="ru-RU" dirty="0" smtClean="0"/>
              <a:t> </a:t>
            </a:r>
            <a:r>
              <a:rPr lang="ru-RU" dirty="0" err="1" smtClean="0"/>
              <a:t>шэгшүүдэй</a:t>
            </a:r>
            <a:endParaRPr lang="ru-RU" dirty="0" smtClean="0"/>
          </a:p>
          <a:p>
            <a:r>
              <a:rPr lang="ru-RU" dirty="0" smtClean="0"/>
              <a:t>2.     </a:t>
            </a:r>
            <a:r>
              <a:rPr lang="ru-RU" dirty="0" err="1" smtClean="0"/>
              <a:t>Барбаадай</a:t>
            </a:r>
            <a:endParaRPr lang="ru-RU" dirty="0" smtClean="0"/>
          </a:p>
          <a:p>
            <a:r>
              <a:rPr lang="ru-RU" dirty="0" smtClean="0"/>
              <a:t>3.     </a:t>
            </a:r>
            <a:r>
              <a:rPr lang="ru-RU" dirty="0" err="1" smtClean="0"/>
              <a:t>Тоохон</a:t>
            </a:r>
            <a:r>
              <a:rPr lang="ru-RU" dirty="0" smtClean="0"/>
              <a:t> </a:t>
            </a:r>
            <a:r>
              <a:rPr lang="ru-RU" dirty="0" err="1" smtClean="0"/>
              <a:t>тобшо</a:t>
            </a:r>
            <a:endParaRPr lang="ru-RU" dirty="0" smtClean="0"/>
          </a:p>
          <a:p>
            <a:r>
              <a:rPr lang="ru-RU" dirty="0" smtClean="0"/>
              <a:t>4.     Толи </a:t>
            </a:r>
            <a:r>
              <a:rPr lang="ru-RU" dirty="0" err="1" smtClean="0"/>
              <a:t>байса</a:t>
            </a:r>
            <a:endParaRPr lang="ru-RU" dirty="0" smtClean="0"/>
          </a:p>
          <a:p>
            <a:r>
              <a:rPr lang="ru-RU" dirty="0" smtClean="0"/>
              <a:t>5.     Батан </a:t>
            </a:r>
            <a:r>
              <a:rPr lang="ru-RU" dirty="0" err="1" smtClean="0"/>
              <a:t>туулай</a:t>
            </a:r>
            <a:endParaRPr lang="ru-RU" dirty="0" smtClean="0"/>
          </a:p>
        </p:txBody>
      </p:sp>
      <p:sp>
        <p:nvSpPr>
          <p:cNvPr id="2867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00113" y="5373688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35375" y="5805488"/>
            <a:ext cx="4032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Ответ:2,5,3,4,1</a:t>
            </a:r>
          </a:p>
        </p:txBody>
      </p:sp>
      <p:pic>
        <p:nvPicPr>
          <p:cNvPr id="5122" name="Picture 2" descr="C:\Users\Win7\Documents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492896"/>
            <a:ext cx="208823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j02135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3" y="1484313"/>
            <a:ext cx="18335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j02135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022545"/>
            <a:ext cx="19002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j021350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204864"/>
            <a:ext cx="20970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51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АМАРШАЛНАБДИ!!!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9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0825" y="1600200"/>
            <a:ext cx="45370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800080"/>
                </a:solidFill>
              </a:rPr>
              <a:t>   Какая птица установлена на развязке в 20 «а» квартале?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724525" y="1341438"/>
            <a:ext cx="2808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800080"/>
                </a:solidFill>
              </a:rPr>
              <a:t>Беркут </a:t>
            </a:r>
          </a:p>
        </p:txBody>
      </p:sp>
      <p:sp>
        <p:nvSpPr>
          <p:cNvPr id="410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5445125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2" name="Picture 6" descr="C:\Users\Win7\Documents\berkut141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349500"/>
            <a:ext cx="46021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762500" cy="4525963"/>
          </a:xfrm>
        </p:spPr>
        <p:txBody>
          <a:bodyPr/>
          <a:lstStyle/>
          <a:p>
            <a:r>
              <a:rPr lang="ru-RU" sz="3600" smtClean="0"/>
              <a:t>Один из наиболее распространенных летних праздников монголоязычных народов.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516688" y="4437063"/>
            <a:ext cx="215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Сур харбаан</a:t>
            </a:r>
          </a:p>
        </p:txBody>
      </p:sp>
      <p:sp>
        <p:nvSpPr>
          <p:cNvPr id="512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5084763"/>
            <a:ext cx="863600" cy="6492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6" name="Picture 6" descr="C:\Users\Win7\Picture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908050"/>
            <a:ext cx="39243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r>
              <a:rPr lang="ru-RU" sz="3600" b="1" smtClean="0"/>
              <a:t>Как называется жилище бурят?</a:t>
            </a:r>
          </a:p>
        </p:txBody>
      </p:sp>
      <p:sp>
        <p:nvSpPr>
          <p:cNvPr id="614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9975" y="5589588"/>
            <a:ext cx="863600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0" name="Picture 6" descr="C:\Users\Win7\Documents\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775"/>
            <a:ext cx="42116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76825" y="4941888"/>
            <a:ext cx="1439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юрта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762500" cy="4525963"/>
          </a:xfrm>
        </p:spPr>
        <p:txBody>
          <a:bodyPr/>
          <a:lstStyle/>
          <a:p>
            <a:r>
              <a:rPr lang="ru-RU" sz="3600" smtClean="0"/>
              <a:t>Назовите имя героя бурятского народного эпоса.</a:t>
            </a:r>
          </a:p>
        </p:txBody>
      </p:sp>
      <p:sp>
        <p:nvSpPr>
          <p:cNvPr id="717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250" y="4941888"/>
            <a:ext cx="792163" cy="8636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4" name="Picture 6" descr="C:\Users\Win7\Documents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196975"/>
            <a:ext cx="38512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492500" y="5589588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ольхон</a:t>
            </a:r>
          </a:p>
        </p:txBody>
      </p:sp>
      <p:sp>
        <p:nvSpPr>
          <p:cNvPr id="819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4213" y="5661025"/>
            <a:ext cx="863600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7" name="Picture 5" descr="C:\Users\Win7\Documents\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052513"/>
            <a:ext cx="3744912" cy="3744912"/>
          </a:xfrm>
          <a:noFill/>
        </p:spPr>
      </p:pic>
      <p:sp>
        <p:nvSpPr>
          <p:cNvPr id="8196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692150"/>
            <a:ext cx="4043363" cy="4321175"/>
          </a:xfrm>
        </p:spPr>
        <p:txBody>
          <a:bodyPr/>
          <a:lstStyle/>
          <a:p>
            <a:endParaRPr lang="ru-RU" sz="3200" b="1" smtClean="0"/>
          </a:p>
          <a:p>
            <a:endParaRPr lang="ru-RU" sz="3200" b="1" smtClean="0"/>
          </a:p>
          <a:p>
            <a:r>
              <a:rPr lang="ru-RU" sz="3200" b="1" smtClean="0"/>
              <a:t>Самый большой остров на Байкале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95288" y="1196975"/>
            <a:ext cx="417671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/>
              <a:t>Какая рыба водится только в Байкале?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435600" y="5229225"/>
            <a:ext cx="2665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Омуль</a:t>
            </a:r>
            <a:endParaRPr lang="ru-RU" sz="3600" b="1" dirty="0"/>
          </a:p>
        </p:txBody>
      </p:sp>
      <p:sp>
        <p:nvSpPr>
          <p:cNvPr id="922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4868863"/>
            <a:ext cx="863600" cy="936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2" name="Picture 6" descr="C:\Users\Win7\Documents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765175"/>
            <a:ext cx="45450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0" y="836713"/>
            <a:ext cx="47164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/>
              <a:t>Символ чистоты, пожелания добра – это какое блюдо?</a:t>
            </a:r>
            <a:endParaRPr lang="ru-RU" sz="4000" b="1" dirty="0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283968" y="4941888"/>
            <a:ext cx="44644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/>
              <a:t>молочная </a:t>
            </a:r>
            <a:r>
              <a:rPr lang="ru-RU" sz="3200" b="1" dirty="0" err="1" smtClean="0"/>
              <a:t>пища-сагаан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эдеэн</a:t>
            </a:r>
            <a:endParaRPr lang="ru-RU" sz="3200" b="1" dirty="0"/>
          </a:p>
        </p:txBody>
      </p:sp>
      <p:sp>
        <p:nvSpPr>
          <p:cNvPr id="1024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5373688"/>
            <a:ext cx="792163" cy="6477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7" name="Picture 3" descr="C:\Users\Win7\Documents\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2724912" cy="2724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648</TotalTime>
  <Words>377</Words>
  <Application>Microsoft Office PowerPoint</Application>
  <PresentationFormat>Экран (4:3)</PresentationFormat>
  <Paragraphs>132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Презентация PowerPoint</vt:lpstr>
      <vt:lpstr>Конкурс «Гуламта»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«К тайнам слова»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АМАРШАЛНАБДИ!!! </vt:lpstr>
    </vt:vector>
  </TitlesOfParts>
  <Company>NoName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</dc:creator>
  <cp:lastModifiedBy>user</cp:lastModifiedBy>
  <cp:revision>40</cp:revision>
  <dcterms:created xsi:type="dcterms:W3CDTF">2008-10-22T17:34:07Z</dcterms:created>
  <dcterms:modified xsi:type="dcterms:W3CDTF">2020-03-28T13:12:10Z</dcterms:modified>
</cp:coreProperties>
</file>