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70" r:id="rId4"/>
    <p:sldId id="271" r:id="rId5"/>
    <p:sldId id="257" r:id="rId6"/>
    <p:sldId id="272" r:id="rId7"/>
    <p:sldId id="273" r:id="rId8"/>
    <p:sldId id="258" r:id="rId9"/>
    <p:sldId id="274" r:id="rId10"/>
    <p:sldId id="275" r:id="rId11"/>
    <p:sldId id="259" r:id="rId12"/>
    <p:sldId id="276" r:id="rId13"/>
    <p:sldId id="277" r:id="rId14"/>
    <p:sldId id="289" r:id="rId15"/>
    <p:sldId id="290" r:id="rId16"/>
    <p:sldId id="291" r:id="rId17"/>
    <p:sldId id="260" r:id="rId18"/>
    <p:sldId id="278" r:id="rId19"/>
    <p:sldId id="279" r:id="rId20"/>
    <p:sldId id="261" r:id="rId21"/>
    <p:sldId id="280" r:id="rId22"/>
    <p:sldId id="281" r:id="rId23"/>
    <p:sldId id="262" r:id="rId24"/>
    <p:sldId id="282" r:id="rId25"/>
    <p:sldId id="283" r:id="rId26"/>
    <p:sldId id="269" r:id="rId27"/>
    <p:sldId id="29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6" autoAdjust="0"/>
  </p:normalViewPr>
  <p:slideViewPr>
    <p:cSldViewPr>
      <p:cViewPr varScale="1">
        <p:scale>
          <a:sx n="99" d="100"/>
          <a:sy n="99" d="100"/>
        </p:scale>
        <p:origin x="-32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B8DFA-7BC5-4B6A-9B06-90E0366AAD8A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0D583-B309-4894-862C-1C4FBC10A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vitushkina.uim5.ru/proverka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galerey-room.ru/?p=2643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339752" y="0"/>
            <a:ext cx="6696744" cy="6597352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2492896"/>
            <a:ext cx="58592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mn-MN" sz="32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“буряад орон” – 6 класс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14480" y="1000108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928670"/>
            <a:ext cx="601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mn-MN" sz="2800" b="1" dirty="0" smtClean="0">
                <a:latin typeface="Times New Roman" pitchFamily="18" charset="0"/>
                <a:cs typeface="Times New Roman" pitchFamily="18" charset="0"/>
              </a:rPr>
              <a:t>АОУ СОШ №19 г.Улан -Удэ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4509120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mn-MN" sz="2800" b="1" dirty="0" smtClean="0">
                <a:latin typeface="Times New Roman" pitchFamily="18" charset="0"/>
                <a:cs typeface="Times New Roman" pitchFamily="18" charset="0"/>
              </a:rPr>
              <a:t>Жергалова О.Д., </a:t>
            </a:r>
          </a:p>
          <a:p>
            <a:pPr algn="r"/>
            <a:r>
              <a:rPr lang="mn-MN" sz="2800" b="1" dirty="0" smtClean="0">
                <a:latin typeface="Times New Roman" pitchFamily="18" charset="0"/>
                <a:cs typeface="Times New Roman" pitchFamily="18" charset="0"/>
              </a:rPr>
              <a:t>буряад хэлэнэй багша бэлдэбэ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_0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04864"/>
            <a:ext cx="2160240" cy="1484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2494924" cy="2060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саяны.JPG"/>
          <p:cNvPicPr>
            <a:picLocks noChangeAspect="1"/>
          </p:cNvPicPr>
          <p:nvPr/>
        </p:nvPicPr>
        <p:blipFill>
          <a:blip r:embed="rId5" cstate="print"/>
          <a:srcRect b="12117"/>
          <a:stretch>
            <a:fillRect/>
          </a:stretch>
        </p:blipFill>
        <p:spPr>
          <a:xfrm>
            <a:off x="0" y="3789040"/>
            <a:ext cx="2627784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373216"/>
            <a:ext cx="2699792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1412776"/>
            <a:ext cx="15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ЗҮБ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majl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980728"/>
            <a:ext cx="2564888" cy="2564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66950" y="1000108"/>
            <a:ext cx="724307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4.Улаан-үдэ хотоһоо Москва </a:t>
            </a:r>
          </a:p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Хүрэтэр хэды километр бэ?</a:t>
            </a:r>
          </a:p>
          <a:p>
            <a:pPr algn="ctr"/>
            <a:endParaRPr lang="ru-RU" sz="32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85852" y="4572008"/>
            <a:ext cx="335758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С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kumimoji="0" lang="mn-MN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4 502 км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1928802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3357562"/>
            <a:ext cx="30718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А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8 452 км 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3857628"/>
            <a:ext cx="4572000" cy="8771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В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5 532 км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5486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1412776"/>
            <a:ext cx="2549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БУРУУ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ad-smiley-f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908720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95536" y="620688"/>
            <a:ext cx="8074204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1412776"/>
            <a:ext cx="15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ЗҮБ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smajl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980728"/>
            <a:ext cx="2420872" cy="2420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20358" y="1000108"/>
            <a:ext cx="43362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5. Мүнхэ-Һарьдаг </a:t>
            </a:r>
            <a:endParaRPr lang="ru-RU" sz="32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3071810"/>
            <a:ext cx="18999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А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уула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3786190"/>
            <a:ext cx="22333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В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мүрэн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4572008"/>
            <a:ext cx="19479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С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нуур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1340768"/>
            <a:ext cx="2549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Буруу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ad-smiley-f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052736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1340768"/>
            <a:ext cx="15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зүб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87527955_4278666_4120_0_a118a5e5f4823777af25825f082e91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412776"/>
            <a:ext cx="3149336" cy="2362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4369" y="1000108"/>
            <a:ext cx="68882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6. “Буряад нютагууд” хэнэй </a:t>
            </a:r>
          </a:p>
          <a:p>
            <a:pPr algn="ctr"/>
            <a:r>
              <a:rPr lang="mn-MN" sz="32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Бэшэһэн шүлэг бэ?</a:t>
            </a:r>
            <a:endParaRPr lang="ru-RU" sz="32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3357562"/>
            <a:ext cx="62384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А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Эрдэни Дугаров 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4071942"/>
            <a:ext cx="62384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В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Дамба Жалсараев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4786322"/>
            <a:ext cx="60944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С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Чингис Гуруев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1340768"/>
            <a:ext cx="2549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БУРУУ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ad-smiley-f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124744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539552" y="620688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1484784"/>
            <a:ext cx="15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зүб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87527955_4278666_4120_0_a118a5e5f4823777af25825f082e91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196753"/>
            <a:ext cx="2976329" cy="2232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23528" y="404664"/>
            <a:ext cx="8424936" cy="5953294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8408" y="1000108"/>
            <a:ext cx="570015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14350" indent="-514350" algn="ctr">
              <a:buAutoNum type="arabicPeriod"/>
            </a:pPr>
            <a:r>
              <a:rPr lang="mn-MN" sz="32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Буряад орондомнай </a:t>
            </a:r>
          </a:p>
          <a:p>
            <a:pPr marL="514350" indent="-514350" algn="ctr"/>
            <a:r>
              <a:rPr lang="mn-MN" sz="32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хэды хотоб? </a:t>
            </a:r>
            <a:endParaRPr lang="ru-RU" sz="32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3214686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а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табан 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3929066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хоёр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5984" y="4714884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с)</a:t>
            </a:r>
            <a:r>
              <a:rPr lang="mn-MN" sz="40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зургаан</a:t>
            </a:r>
            <a:r>
              <a:rPr lang="kk-KZ" sz="40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466" y="1000108"/>
            <a:ext cx="626203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14350" indent="-514350" algn="ctr">
              <a:buAutoNum type="arabicPeriod" startAt="7"/>
            </a:pPr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Ямар аймагууд </a:t>
            </a:r>
          </a:p>
          <a:p>
            <a:pPr marL="514350" indent="-514350"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Һарлагуудые үдхэдэг бэ?</a:t>
            </a:r>
            <a:endParaRPr lang="ru-RU" sz="32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3357562"/>
            <a:ext cx="55183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А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Ярууна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4071942"/>
            <a:ext cx="47983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В</a:t>
            </a:r>
            <a:r>
              <a:rPr lang="en-US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Хэжэнгэ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4786322"/>
            <a:ext cx="5878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С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Аха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412776"/>
            <a:ext cx="2549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Буруу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ad-smiley-f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980728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83568" y="692696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1412776"/>
            <a:ext cx="15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зүб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87527955_4278666_4120_0_a118a5e5f4823777af25825f082e91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412776"/>
            <a:ext cx="3053325" cy="2289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2427" y="1000108"/>
            <a:ext cx="749211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8. Галуута нуур ямар аймагта </a:t>
            </a:r>
          </a:p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байдаг бэ? </a:t>
            </a:r>
            <a:endParaRPr lang="ru-RU" sz="32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4643446"/>
            <a:ext cx="65270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C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cs typeface="Times New Roman" pitchFamily="18" charset="0"/>
              </a:rPr>
              <a:t> Бэшүүрэй аймаг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286124"/>
            <a:ext cx="652707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A) </a:t>
            </a:r>
            <a:r>
              <a:rPr lang="mn-MN" sz="4000" b="1" dirty="0" smtClean="0">
                <a:latin typeface="Times New Roman" pitchFamily="18" charset="0"/>
                <a:cs typeface="Times New Roman" pitchFamily="18" charset="0"/>
              </a:rPr>
              <a:t> Сэлэнгын аймаг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392906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B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cs typeface="Times New Roman" pitchFamily="18" charset="0"/>
              </a:rPr>
              <a:t>  Зэдын аймаг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548680"/>
            <a:ext cx="7858180" cy="6120680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1052736"/>
            <a:ext cx="2549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буруу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ad-smiley-f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980728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755576" y="620688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1268760"/>
            <a:ext cx="15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зүб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87527955_4278666_4120_0_a118a5e5f4823777af25825f082e91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268760"/>
            <a:ext cx="2669283" cy="2001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260648"/>
            <a:ext cx="8640960" cy="6597352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9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7786710" y="4714884"/>
            <a:ext cx="519114" cy="519114"/>
          </a:xfrm>
          <a:prstGeom prst="rect">
            <a:avLst/>
          </a:prstGeom>
        </p:spPr>
      </p:pic>
      <p:pic>
        <p:nvPicPr>
          <p:cNvPr id="5122" name="Picture 2" descr="http://galerey-room.ru/images/235800_14116750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7143776"/>
            <a:ext cx="6286544" cy="536902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 rot="189869">
            <a:off x="2145291" y="4434357"/>
            <a:ext cx="51434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БЭРХЭНҮҮД</a:t>
            </a:r>
            <a:r>
              <a:rPr lang="kk-KZ" sz="5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86679E-6 L 0.00764 -0.942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4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1214422"/>
            <a:ext cx="198464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20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20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2071678"/>
            <a:ext cx="67151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Фон: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http://vitushkina.uim5.ru/proverka.html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Шары: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http://galerey-room.ru/?p=26437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kk-KZ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6025872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2348880"/>
            <a:ext cx="2549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УРУУ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ad-smiley-f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764704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1196752"/>
            <a:ext cx="15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ЗҮБ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majl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980728"/>
            <a:ext cx="2924928" cy="2924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476672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2912" y="1000108"/>
            <a:ext cx="559114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2. Буряад орондомнай </a:t>
            </a:r>
          </a:p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хэды аймагууд бииб?</a:t>
            </a:r>
            <a:endParaRPr lang="ru-RU" sz="32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475656" y="4221088"/>
            <a:ext cx="41044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n-MN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В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kumimoji="0" lang="mn-MN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хорин нэгэн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3500438"/>
            <a:ext cx="3719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А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арбан юһэн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4941168"/>
            <a:ext cx="3744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С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)</a:t>
            </a:r>
            <a:r>
              <a:rPr lang="mn-MN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гурбан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1628800"/>
            <a:ext cx="2549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БУРУУ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preview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196752"/>
            <a:ext cx="2520280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83568" y="620688"/>
            <a:ext cx="7930188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1412776"/>
            <a:ext cx="19407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mn-MN" sz="5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ЗҮБ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majl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980728"/>
            <a:ext cx="288032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571480"/>
            <a:ext cx="7858180" cy="5786478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93524" y="857232"/>
            <a:ext cx="641855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3.Буряад нютагнай хэды</a:t>
            </a:r>
          </a:p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ондо Буряад республика </a:t>
            </a:r>
          </a:p>
          <a:p>
            <a:pPr algn="ctr"/>
            <a:r>
              <a:rPr lang="mn-MN" sz="32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гэжэ баталагдааб?</a:t>
            </a:r>
            <a:endParaRPr lang="ru-RU" sz="32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928662" y="4429132"/>
            <a:ext cx="70009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)</a:t>
            </a:r>
            <a:r>
              <a:rPr kumimoji="0" lang="mn-MN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1923 ондо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3286124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А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)</a:t>
            </a:r>
            <a:r>
              <a:rPr lang="mn-MN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1666 ондо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3857628"/>
            <a:ext cx="7215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В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)</a:t>
            </a:r>
            <a:r>
              <a:rPr lang="mn-MN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1918 ондо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vitushkina.uim5.ru/files/stock_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476672"/>
            <a:ext cx="7858180" cy="6002502"/>
          </a:xfrm>
          <a:prstGeom prst="roundRect">
            <a:avLst/>
          </a:prstGeom>
          <a:solidFill>
            <a:srgbClr val="00B0F0">
              <a:alpha val="92000"/>
            </a:srgbClr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340768"/>
            <a:ext cx="2549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n-MN" sz="5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БУРУУ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ad-smiley-f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268760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226</TotalTime>
  <Words>206</Words>
  <Application>Microsoft Office PowerPoint</Application>
  <PresentationFormat>Экран (4:3)</PresentationFormat>
  <Paragraphs>71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Aibek</dc:creator>
  <cp:lastModifiedBy>Win7</cp:lastModifiedBy>
  <cp:revision>22</cp:revision>
  <dcterms:created xsi:type="dcterms:W3CDTF">2015-08-11T14:47:27Z</dcterms:created>
  <dcterms:modified xsi:type="dcterms:W3CDTF">2016-10-08T17:32:07Z</dcterms:modified>
</cp:coreProperties>
</file>