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4" r:id="rId2"/>
    <p:sldId id="256" r:id="rId3"/>
    <p:sldId id="257" r:id="rId4"/>
    <p:sldId id="265" r:id="rId5"/>
    <p:sldId id="266" r:id="rId6"/>
    <p:sldId id="270" r:id="rId7"/>
    <p:sldId id="267" r:id="rId8"/>
    <p:sldId id="26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7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74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9T23:14:00.692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19C2439-057A-414D-87CB-DB916C05C1FE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0F1C818-CDEA-45BD-9BC4-2630014AE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6/91/539/91539451_Bezuymyannuyy11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fur.com/w/images/thumb/c/c7/Donald21.png/440px-Donald21.png" TargetMode="External"/><Relationship Id="rId5" Type="http://schemas.openxmlformats.org/officeDocument/2006/relationships/hyperlink" Target="http://photo.all-graphic.net/photo_graphic/web/04_05_12/psd_skachat_34.jpg" TargetMode="External"/><Relationship Id="rId4" Type="http://schemas.openxmlformats.org/officeDocument/2006/relationships/hyperlink" Target="http://bizness-ledi.ru/wp-content/uploads/2015/01/1343527401_pisat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10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57290" y="1928802"/>
            <a:ext cx="6643734" cy="1785950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mn-MN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/>
              </a:rPr>
              <a:t>Тестовэ шалгалта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57422" y="3929066"/>
            <a:ext cx="4786346" cy="1571636"/>
          </a:xfrm>
        </p:spPr>
        <p:txBody>
          <a:bodyPr>
            <a:normAutofit/>
          </a:bodyPr>
          <a:lstStyle/>
          <a:p>
            <a:r>
              <a:rPr lang="mn-MN" dirty="0" smtClean="0">
                <a:solidFill>
                  <a:schemeClr val="accent5">
                    <a:lumMod val="75000"/>
                  </a:schemeClr>
                </a:solidFill>
              </a:rPr>
              <a:t>Жергалова Оюна Доржеевна-бэлдэбэ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500042"/>
            <a:ext cx="5500726" cy="2071702"/>
          </a:xfr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bliqueTopLeft"/>
            <a:lightRig rig="glow" dir="t">
              <a:rot lat="0" lon="0" rev="14100000"/>
            </a:lightRig>
          </a:scene3d>
          <a:sp3d prstMaterial="softEdge">
            <a:bevelT w="1270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mn-MN" dirty="0" smtClean="0">
                <a:solidFill>
                  <a:srgbClr val="C00000"/>
                </a:solidFill>
              </a:rPr>
              <a:t>БЭРХЭ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8305800" cy="2586716"/>
          </a:xfr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mn-MN" sz="5400" dirty="0" smtClean="0">
                <a:solidFill>
                  <a:srgbClr val="C00000"/>
                </a:solidFill>
              </a:rPr>
              <a:t>Үшөө дахин тест дүүргэ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4214810" y="4286256"/>
            <a:ext cx="1500198" cy="1357322"/>
          </a:xfrm>
          <a:prstGeom prst="actionButtonHom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 конец 7">
            <a:hlinkClick r:id="rId4" action="ppaction://hlinksldjump" highlightClick="1"/>
          </p:cNvPr>
          <p:cNvSpPr/>
          <p:nvPr/>
        </p:nvSpPr>
        <p:spPr>
          <a:xfrm>
            <a:off x="8143900" y="6072206"/>
            <a:ext cx="1000100" cy="78579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Вы можете использовать</a:t>
            </a:r>
          </a:p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данное оформление </a:t>
            </a:r>
          </a:p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для создания своих презентаций, </a:t>
            </a:r>
          </a:p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algn="ctr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источник шаблона: </a:t>
            </a:r>
          </a:p>
          <a:p>
            <a:pPr algn="ctr">
              <a:buNone/>
            </a:pPr>
            <a:r>
              <a:rPr lang="mn-MN" sz="3200" dirty="0" smtClean="0">
                <a:latin typeface="Arial" pitchFamily="34" charset="0"/>
                <a:cs typeface="Arial" pitchFamily="34" charset="0"/>
              </a:rPr>
              <a:t>Жергалова Оюна Доржеевна, 19-хи һургуулиин буряад хэлэнэй багша</a:t>
            </a:r>
            <a:endParaRPr lang="ru-RU" sz="3200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8143900" y="6072206"/>
            <a:ext cx="1000100" cy="78579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52170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229600" cy="55975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Рисунки и фон :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1) Фон </a:t>
            </a:r>
          </a:p>
          <a:p>
            <a:r>
              <a:rPr lang="en-US" sz="2000" dirty="0" smtClean="0">
                <a:hlinkClick r:id="rId3"/>
              </a:rPr>
              <a:t>http://img1.liveinternet.ru/images/attach/c/6/91/539/91539451_Bezuymyannuyy11.png</a:t>
            </a:r>
            <a:endParaRPr lang="ru-RU" sz="2000" dirty="0" smtClean="0"/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) Блокнот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u="sng" dirty="0" smtClean="0">
                <a:hlinkClick r:id="rId4"/>
              </a:rPr>
              <a:t>http://bizness-ledi.ru/wp-content/uploads/2015/01/1343527401_pisat.jpg</a:t>
            </a:r>
            <a:endParaRPr lang="ru-RU" sz="2000" u="sng" dirty="0" smtClean="0"/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3) Карандаш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http://photo.all-graphic.net/photo_graphic/web/04_05_12/psd_skachat_34.jpg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4) Дональд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Дак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6"/>
              </a:rPr>
              <a:t>http://ru.wikifur.com/w/images/thumb/c/c7/Donald21.png/440px-Donald21.png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2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29652" y="6072206"/>
            <a:ext cx="714348" cy="785794"/>
          </a:xfrm>
          <a:prstGeom prst="actionButtonHom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mn-MN" sz="5400" dirty="0" smtClean="0">
                <a:solidFill>
                  <a:srgbClr val="C00000"/>
                </a:solidFill>
              </a:rPr>
              <a:t>Падеж</a:t>
            </a:r>
            <a:r>
              <a:rPr lang="ru-RU" sz="5400" dirty="0" err="1" smtClean="0">
                <a:solidFill>
                  <a:srgbClr val="C00000"/>
                </a:solidFill>
              </a:rPr>
              <a:t>нуудэй</a:t>
            </a:r>
            <a:r>
              <a:rPr lang="mn-MN" sz="5400" dirty="0" smtClean="0">
                <a:solidFill>
                  <a:srgbClr val="C00000"/>
                </a:solidFill>
              </a:rPr>
              <a:t> залгалта шалгаябди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3286116" y="2857496"/>
            <a:ext cx="3000396" cy="2857520"/>
          </a:xfrm>
          <a:prstGeom prst="actionButtonBlank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286116" y="4000504"/>
            <a:ext cx="3143272" cy="584775"/>
          </a:xfrm>
          <a:prstGeom prst="rect">
            <a:avLst/>
          </a:prstGeom>
          <a:noFill/>
          <a:ln>
            <a:noFill/>
          </a:ln>
          <a:effectLst>
            <a:outerShdw blurRad="50800" dist="25400" dir="5400000" rotWithShape="0">
              <a:srgbClr val="000000">
                <a:alpha val="50000"/>
              </a:srgbClr>
            </a:outerShdw>
            <a:softEdge rad="31750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эхилэебди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1. </a:t>
            </a:r>
            <a:r>
              <a:rPr lang="ru-RU" dirty="0" err="1" smtClean="0"/>
              <a:t>хамаанай</a:t>
            </a:r>
            <a:r>
              <a:rPr lang="ru-RU" dirty="0" smtClean="0"/>
              <a:t> </a:t>
            </a:r>
            <a:r>
              <a:rPr lang="ru-RU" dirty="0" err="1" smtClean="0"/>
              <a:t>падежэй</a:t>
            </a:r>
            <a:r>
              <a:rPr lang="ru-RU" dirty="0" smtClean="0"/>
              <a:t> </a:t>
            </a:r>
            <a:r>
              <a:rPr lang="ru-RU" dirty="0" err="1" smtClean="0"/>
              <a:t>залгалта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1 - эй</a:t>
            </a:r>
            <a:r>
              <a:rPr lang="mn-MN" dirty="0" smtClean="0">
                <a:solidFill>
                  <a:srgbClr val="FF0000"/>
                </a:solidFill>
              </a:rPr>
              <a:t>, ай,ой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 – да</a:t>
            </a:r>
            <a:r>
              <a:rPr lang="mn-MN" dirty="0" smtClean="0">
                <a:solidFill>
                  <a:srgbClr val="FF0000"/>
                </a:solidFill>
              </a:rPr>
              <a:t>, до, дэ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 – </a:t>
            </a:r>
            <a:r>
              <a:rPr lang="ru-RU" dirty="0" err="1" smtClean="0">
                <a:solidFill>
                  <a:srgbClr val="FF0000"/>
                </a:solidFill>
              </a:rPr>
              <a:t>иие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 – тай</a:t>
            </a:r>
            <a:r>
              <a:rPr lang="mn-MN" dirty="0" smtClean="0">
                <a:solidFill>
                  <a:srgbClr val="FF0000"/>
                </a:solidFill>
              </a:rPr>
              <a:t>, той,тэй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642910" y="4429132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42910" y="5072074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3" action="ppaction://hlinksldjump" highlightClick="1"/>
          </p:cNvPr>
          <p:cNvSpPr/>
          <p:nvPr/>
        </p:nvSpPr>
        <p:spPr>
          <a:xfrm>
            <a:off x="642910" y="5715016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5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6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2. </a:t>
            </a:r>
            <a:r>
              <a:rPr lang="mn-MN" dirty="0" smtClean="0"/>
              <a:t>хамтын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mn-MN" dirty="0" smtClean="0">
                <a:solidFill>
                  <a:srgbClr val="FF0000"/>
                </a:solidFill>
              </a:rPr>
              <a:t>–иин, ын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 </a:t>
            </a:r>
            <a:r>
              <a:rPr lang="mn-MN" dirty="0" smtClean="0">
                <a:solidFill>
                  <a:srgbClr val="FF0000"/>
                </a:solidFill>
              </a:rPr>
              <a:t>–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mn-MN" dirty="0" smtClean="0">
                <a:solidFill>
                  <a:srgbClr val="FF0000"/>
                </a:solidFill>
              </a:rPr>
              <a:t>эй,тай,той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 </a:t>
            </a:r>
            <a:r>
              <a:rPr lang="mn-MN" dirty="0" smtClean="0">
                <a:solidFill>
                  <a:srgbClr val="FF0000"/>
                </a:solidFill>
              </a:rPr>
              <a:t>– ээр,аар,оор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 </a:t>
            </a:r>
            <a:r>
              <a:rPr lang="mn-MN" dirty="0" smtClean="0">
                <a:solidFill>
                  <a:srgbClr val="FF0000"/>
                </a:solidFill>
              </a:rPr>
              <a:t>– һаа,һээ,һоо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683568" y="3789040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42910" y="5072074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3" action="ppaction://hlinksldjump" highlightClick="1"/>
          </p:cNvPr>
          <p:cNvSpPr/>
          <p:nvPr/>
        </p:nvSpPr>
        <p:spPr>
          <a:xfrm>
            <a:off x="642910" y="5715016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5" action="ppaction://hlinksldjump" highlightClick="1"/>
          </p:cNvPr>
          <p:cNvSpPr/>
          <p:nvPr/>
        </p:nvSpPr>
        <p:spPr>
          <a:xfrm>
            <a:off x="683568" y="4437112"/>
            <a:ext cx="785818" cy="428628"/>
          </a:xfrm>
          <a:prstGeom prst="actionButtonEnd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6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3</a:t>
            </a:r>
            <a:r>
              <a:rPr lang="mn-MN" dirty="0" smtClean="0"/>
              <a:t>. гаралай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mn-MN" dirty="0" smtClean="0">
                <a:solidFill>
                  <a:srgbClr val="FF0000"/>
                </a:solidFill>
              </a:rPr>
              <a:t> – ые,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mn-MN" dirty="0" smtClean="0">
                <a:solidFill>
                  <a:srgbClr val="FF0000"/>
                </a:solidFill>
              </a:rPr>
              <a:t> – та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то,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тэ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 –аар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оор,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ээр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mn-MN" dirty="0" smtClean="0">
                <a:solidFill>
                  <a:srgbClr val="FF0000"/>
                </a:solidFill>
              </a:rPr>
              <a:t> – һаа,һоо,һээ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642910" y="4429132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3" action="ppaction://hlinksldjump" highlightClick="1"/>
          </p:cNvPr>
          <p:cNvSpPr/>
          <p:nvPr/>
        </p:nvSpPr>
        <p:spPr>
          <a:xfrm>
            <a:off x="642910" y="5072074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5" action="ppaction://hlinksldjump" highlightClick="1"/>
          </p:cNvPr>
          <p:cNvSpPr/>
          <p:nvPr/>
        </p:nvSpPr>
        <p:spPr>
          <a:xfrm>
            <a:off x="642910" y="5715016"/>
            <a:ext cx="785818" cy="428628"/>
          </a:xfrm>
          <a:prstGeom prst="actionButtonEnd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3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6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3</a:t>
            </a:r>
            <a:r>
              <a:rPr lang="mn-MN" dirty="0" smtClean="0"/>
              <a:t>. үйлын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mn-MN" dirty="0" smtClean="0">
                <a:solidFill>
                  <a:srgbClr val="FF0000"/>
                </a:solidFill>
              </a:rPr>
              <a:t> – аар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ээр,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оор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mn-MN" dirty="0" smtClean="0">
                <a:solidFill>
                  <a:srgbClr val="FF0000"/>
                </a:solidFill>
              </a:rPr>
              <a:t> – ые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иие,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 – да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дэ,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до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mn-MN" dirty="0" smtClean="0">
                <a:solidFill>
                  <a:srgbClr val="FF0000"/>
                </a:solidFill>
              </a:rPr>
              <a:t> – ай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ой,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эй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683568" y="5085184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683568" y="5733256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4" action="ppaction://hlinksldjump" highlightClick="1"/>
          </p:cNvPr>
          <p:cNvSpPr/>
          <p:nvPr/>
        </p:nvSpPr>
        <p:spPr>
          <a:xfrm>
            <a:off x="683568" y="4437112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2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5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3</a:t>
            </a:r>
            <a:r>
              <a:rPr lang="mn-MN" dirty="0" smtClean="0"/>
              <a:t>. зүгэй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mn-MN" dirty="0" smtClean="0">
                <a:solidFill>
                  <a:srgbClr val="FF0000"/>
                </a:solidFill>
              </a:rPr>
              <a:t> – ые,-иие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mn-MN" dirty="0" smtClean="0">
                <a:solidFill>
                  <a:srgbClr val="FF0000"/>
                </a:solidFill>
              </a:rPr>
              <a:t> – та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то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тэ</a:t>
            </a:r>
            <a:r>
              <a:rPr lang="ru-RU" dirty="0" err="1" smtClean="0">
                <a:solidFill>
                  <a:srgbClr val="FF0000"/>
                </a:solidFill>
              </a:rPr>
              <a:t>й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 – да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до,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дэ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mn-MN" dirty="0" smtClean="0">
                <a:solidFill>
                  <a:srgbClr val="FF0000"/>
                </a:solidFill>
              </a:rPr>
              <a:t> – ээр</a:t>
            </a:r>
            <a:r>
              <a:rPr lang="mn-MN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аар,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mn-MN" dirty="0" smtClean="0">
                <a:solidFill>
                  <a:srgbClr val="FF0000"/>
                </a:solidFill>
              </a:rPr>
              <a:t>оор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642910" y="4429132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683568" y="5733256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4" action="ppaction://hlinksldjump" highlightClick="1"/>
          </p:cNvPr>
          <p:cNvSpPr/>
          <p:nvPr/>
        </p:nvSpPr>
        <p:spPr>
          <a:xfrm>
            <a:off x="683568" y="5085184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2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5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8062912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3</a:t>
            </a:r>
            <a:r>
              <a:rPr lang="mn-MN" dirty="0" smtClean="0"/>
              <a:t>. зэбсэгэй падеж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mn-MN" dirty="0" smtClean="0">
                <a:solidFill>
                  <a:srgbClr val="FF0000"/>
                </a:solidFill>
              </a:rPr>
              <a:t> - ые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mn-MN" dirty="0" smtClean="0">
                <a:solidFill>
                  <a:srgbClr val="FF0000"/>
                </a:solidFill>
              </a:rPr>
              <a:t> </a:t>
            </a:r>
            <a:r>
              <a:rPr lang="mn-MN" dirty="0" smtClean="0">
                <a:solidFill>
                  <a:srgbClr val="FF0000"/>
                </a:solidFill>
              </a:rPr>
              <a:t>– аар</a:t>
            </a:r>
            <a:r>
              <a:rPr lang="ru-RU" dirty="0" smtClean="0">
                <a:solidFill>
                  <a:srgbClr val="FF0000"/>
                </a:solidFill>
              </a:rPr>
              <a:t>,-</a:t>
            </a:r>
            <a:r>
              <a:rPr lang="ru-RU" dirty="0" err="1" smtClean="0">
                <a:solidFill>
                  <a:srgbClr val="FF0000"/>
                </a:solidFill>
              </a:rPr>
              <a:t>оор</a:t>
            </a:r>
            <a:r>
              <a:rPr lang="ru-RU" dirty="0" smtClean="0">
                <a:solidFill>
                  <a:srgbClr val="FF0000"/>
                </a:solidFill>
              </a:rPr>
              <a:t>,-</a:t>
            </a:r>
            <a:r>
              <a:rPr lang="ru-RU" dirty="0" err="1" smtClean="0">
                <a:solidFill>
                  <a:srgbClr val="FF0000"/>
                </a:solidFill>
              </a:rPr>
              <a:t>ээр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mn-MN" dirty="0" smtClean="0">
                <a:solidFill>
                  <a:srgbClr val="FF0000"/>
                </a:solidFill>
              </a:rPr>
              <a:t> - е</a:t>
            </a:r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endParaRPr lang="ru-RU" dirty="0" smtClean="0">
              <a:solidFill>
                <a:srgbClr val="FF0000"/>
              </a:solidFill>
            </a:endParaRPr>
          </a:p>
          <a:p>
            <a:pPr marL="1080000" algn="l"/>
            <a:r>
              <a:rPr lang="ru-RU" dirty="0" smtClean="0">
                <a:solidFill>
                  <a:srgbClr val="FF0000"/>
                </a:solidFill>
              </a:rPr>
              <a:t>4</a:t>
            </a:r>
            <a:r>
              <a:rPr lang="mn-MN" dirty="0" smtClean="0">
                <a:solidFill>
                  <a:srgbClr val="FF0000"/>
                </a:solidFill>
              </a:rPr>
              <a:t> </a:t>
            </a:r>
            <a:r>
              <a:rPr lang="mn-MN" dirty="0" smtClean="0">
                <a:solidFill>
                  <a:srgbClr val="FF0000"/>
                </a:solidFill>
              </a:rPr>
              <a:t>– ай</a:t>
            </a:r>
            <a:r>
              <a:rPr lang="ru-RU" dirty="0" smtClean="0">
                <a:solidFill>
                  <a:srgbClr val="FF0000"/>
                </a:solidFill>
              </a:rPr>
              <a:t>,-эй,-ой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683568" y="5085184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rId2" action="ppaction://hlinksldjump" highlightClick="1"/>
          </p:cNvPr>
          <p:cNvSpPr/>
          <p:nvPr/>
        </p:nvSpPr>
        <p:spPr>
          <a:xfrm>
            <a:off x="683568" y="5733256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4" action="ppaction://hlinksldjump" highlightClick="1"/>
          </p:cNvPr>
          <p:cNvSpPr/>
          <p:nvPr/>
        </p:nvSpPr>
        <p:spPr>
          <a:xfrm>
            <a:off x="683568" y="4437112"/>
            <a:ext cx="785818" cy="428628"/>
          </a:xfrm>
          <a:prstGeom prst="actionButtonEn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2" action="ppaction://hlinksldjump" highlightClick="1"/>
          </p:cNvPr>
          <p:cNvSpPr/>
          <p:nvPr/>
        </p:nvSpPr>
        <p:spPr>
          <a:xfrm>
            <a:off x="642910" y="3786190"/>
            <a:ext cx="785818" cy="428628"/>
          </a:xfrm>
          <a:prstGeom prst="actionButtonEnd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1\Desktop\Безымяннаэый.png"/>
          <p:cNvPicPr>
            <a:picLocks noChangeAspect="1" noChangeArrowheads="1"/>
          </p:cNvPicPr>
          <p:nvPr/>
        </p:nvPicPr>
        <p:blipFill>
          <a:blip r:embed="rId5" cstate="print"/>
          <a:srcRect t="-2479" r="70617" b="54998"/>
          <a:stretch>
            <a:fillRect/>
          </a:stretch>
        </p:blipFill>
        <p:spPr bwMode="auto">
          <a:xfrm>
            <a:off x="6215074" y="2500306"/>
            <a:ext cx="223990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285728"/>
            <a:ext cx="5857916" cy="2000263"/>
          </a:xfrm>
          <a:blipFill>
            <a:blip r:embed="rId3" cstate="print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mn-MN" dirty="0" smtClean="0">
                <a:solidFill>
                  <a:srgbClr val="FF0000"/>
                </a:solidFill>
              </a:rPr>
              <a:t>БУРУУ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mn-MN" sz="5400" dirty="0" smtClean="0">
                <a:solidFill>
                  <a:schemeClr val="bg2">
                    <a:lumMod val="50000"/>
                  </a:schemeClr>
                </a:solidFill>
              </a:rPr>
              <a:t>ҮШӨӨ ДАХИН</a:t>
            </a: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3786182" y="4857760"/>
            <a:ext cx="1500198" cy="1285884"/>
          </a:xfrm>
          <a:prstGeom prst="actionButtonReturn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334</TotalTime>
  <Words>259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Тестовэ шалгалта</vt:lpstr>
      <vt:lpstr>Падежнуудэй залгалта шалгаябди</vt:lpstr>
      <vt:lpstr>1. хамаанай падежэй залгалта</vt:lpstr>
      <vt:lpstr>2. хамтын падеж</vt:lpstr>
      <vt:lpstr>3. гаралай падеж</vt:lpstr>
      <vt:lpstr>3. үйлын падеж</vt:lpstr>
      <vt:lpstr>3. зүгэй падеж</vt:lpstr>
      <vt:lpstr>3. зэбсэгэй падеж</vt:lpstr>
      <vt:lpstr> БУРУУ  </vt:lpstr>
      <vt:lpstr>БЭРХЭ! </vt:lpstr>
      <vt:lpstr>Презентация PowerPoint</vt:lpstr>
      <vt:lpstr>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ХИМИИ</dc:title>
  <dc:creator>Римма Галиуллина</dc:creator>
  <cp:lastModifiedBy>user</cp:lastModifiedBy>
  <cp:revision>39</cp:revision>
  <dcterms:created xsi:type="dcterms:W3CDTF">2015-03-01T08:31:21Z</dcterms:created>
  <dcterms:modified xsi:type="dcterms:W3CDTF">2020-03-22T12:58:02Z</dcterms:modified>
</cp:coreProperties>
</file>