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65" r:id="rId5"/>
    <p:sldId id="278" r:id="rId6"/>
    <p:sldId id="277" r:id="rId7"/>
    <p:sldId id="276" r:id="rId8"/>
    <p:sldId id="275" r:id="rId9"/>
    <p:sldId id="274" r:id="rId10"/>
    <p:sldId id="273" r:id="rId11"/>
    <p:sldId id="272" r:id="rId12"/>
    <p:sldId id="271" r:id="rId13"/>
    <p:sldId id="270" r:id="rId14"/>
    <p:sldId id="269" r:id="rId15"/>
    <p:sldId id="268" r:id="rId16"/>
    <p:sldId id="25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62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58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7516C-CFCF-4CFA-BE5C-62F8E8CCD5CF}" type="datetimeFigureOut">
              <a:rPr lang="ru-RU" smtClean="0"/>
              <a:pPr/>
              <a:t>22.03.2020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3E48E-E537-4166-86BC-5EC33D73E95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8118001"/>
      </p:ext>
    </p:extLst>
  </p:cSld>
  <p:clrMapOvr>
    <a:masterClrMapping/>
  </p:clrMapOvr>
  <p:transition spd="slow">
    <p:push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7516C-CFCF-4CFA-BE5C-62F8E8CCD5CF}" type="datetimeFigureOut">
              <a:rPr lang="ru-RU" smtClean="0"/>
              <a:pPr/>
              <a:t>22.03.2020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3E48E-E537-4166-86BC-5EC33D73E95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0505882"/>
      </p:ext>
    </p:extLst>
  </p:cSld>
  <p:clrMapOvr>
    <a:masterClrMapping/>
  </p:clrMapOvr>
  <p:transition spd="slow">
    <p:push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7516C-CFCF-4CFA-BE5C-62F8E8CCD5CF}" type="datetimeFigureOut">
              <a:rPr lang="ru-RU" smtClean="0"/>
              <a:pPr/>
              <a:t>22.03.2020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3E48E-E537-4166-86BC-5EC33D73E95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3386535"/>
      </p:ext>
    </p:extLst>
  </p:cSld>
  <p:clrMapOvr>
    <a:masterClrMapping/>
  </p:clrMapOvr>
  <p:transition spd="slow">
    <p:push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7516C-CFCF-4CFA-BE5C-62F8E8CCD5CF}" type="datetimeFigureOut">
              <a:rPr lang="ru-RU" smtClean="0"/>
              <a:pPr/>
              <a:t>22.03.2020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3E48E-E537-4166-86BC-5EC33D73E95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3552636"/>
      </p:ext>
    </p:extLst>
  </p:cSld>
  <p:clrMapOvr>
    <a:masterClrMapping/>
  </p:clrMapOvr>
  <p:transition spd="slow">
    <p:push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7516C-CFCF-4CFA-BE5C-62F8E8CCD5CF}" type="datetimeFigureOut">
              <a:rPr lang="ru-RU" smtClean="0"/>
              <a:pPr/>
              <a:t>22.03.2020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3E48E-E537-4166-86BC-5EC33D73E95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8038377"/>
      </p:ext>
    </p:extLst>
  </p:cSld>
  <p:clrMapOvr>
    <a:masterClrMapping/>
  </p:clrMapOvr>
  <p:transition spd="slow">
    <p:push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7516C-CFCF-4CFA-BE5C-62F8E8CCD5CF}" type="datetimeFigureOut">
              <a:rPr lang="ru-RU" smtClean="0"/>
              <a:pPr/>
              <a:t>22.03.2020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3E48E-E537-4166-86BC-5EC33D73E95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4196584"/>
      </p:ext>
    </p:extLst>
  </p:cSld>
  <p:clrMapOvr>
    <a:masterClrMapping/>
  </p:clrMapOvr>
  <p:transition spd="slow">
    <p:push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7516C-CFCF-4CFA-BE5C-62F8E8CCD5CF}" type="datetimeFigureOut">
              <a:rPr lang="ru-RU" smtClean="0"/>
              <a:pPr/>
              <a:t>22.03.2020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3E48E-E537-4166-86BC-5EC33D73E95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95327"/>
      </p:ext>
    </p:extLst>
  </p:cSld>
  <p:clrMapOvr>
    <a:masterClrMapping/>
  </p:clrMapOvr>
  <p:transition spd="slow">
    <p:push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7516C-CFCF-4CFA-BE5C-62F8E8CCD5CF}" type="datetimeFigureOut">
              <a:rPr lang="ru-RU" smtClean="0"/>
              <a:pPr/>
              <a:t>22.03.2020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3E48E-E537-4166-86BC-5EC33D73E95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9488994"/>
      </p:ext>
    </p:extLst>
  </p:cSld>
  <p:clrMapOvr>
    <a:masterClrMapping/>
  </p:clrMapOvr>
  <p:transition spd="slow">
    <p:push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7516C-CFCF-4CFA-BE5C-62F8E8CCD5CF}" type="datetimeFigureOut">
              <a:rPr lang="ru-RU" smtClean="0"/>
              <a:pPr/>
              <a:t>22.03.2020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3E48E-E537-4166-86BC-5EC33D73E95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8740925"/>
      </p:ext>
    </p:extLst>
  </p:cSld>
  <p:clrMapOvr>
    <a:masterClrMapping/>
  </p:clrMapOvr>
  <p:transition spd="slow">
    <p:push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7516C-CFCF-4CFA-BE5C-62F8E8CCD5CF}" type="datetimeFigureOut">
              <a:rPr lang="ru-RU" smtClean="0"/>
              <a:pPr/>
              <a:t>22.03.2020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3E48E-E537-4166-86BC-5EC33D73E95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6340306"/>
      </p:ext>
    </p:extLst>
  </p:cSld>
  <p:clrMapOvr>
    <a:masterClrMapping/>
  </p:clrMapOvr>
  <p:transition spd="slow">
    <p:push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7516C-CFCF-4CFA-BE5C-62F8E8CCD5CF}" type="datetimeFigureOut">
              <a:rPr lang="ru-RU" smtClean="0"/>
              <a:pPr/>
              <a:t>22.03.2020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3E48E-E537-4166-86BC-5EC33D73E95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7057403"/>
      </p:ext>
    </p:extLst>
  </p:cSld>
  <p:clrMapOvr>
    <a:masterClrMapping/>
  </p:clrMapOvr>
  <p:transition spd="slow">
    <p:push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47516C-CFCF-4CFA-BE5C-62F8E8CCD5CF}" type="datetimeFigureOut">
              <a:rPr lang="ru-RU" smtClean="0"/>
              <a:pPr/>
              <a:t>22.03.2020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23E48E-E537-4166-86BC-5EC33D73E95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42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sh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13" Type="http://schemas.openxmlformats.org/officeDocument/2006/relationships/slide" Target="slide12.xml"/><Relationship Id="rId18" Type="http://schemas.openxmlformats.org/officeDocument/2006/relationships/image" Target="../media/image4.png"/><Relationship Id="rId3" Type="http://schemas.openxmlformats.org/officeDocument/2006/relationships/image" Target="../media/image2.png"/><Relationship Id="rId7" Type="http://schemas.openxmlformats.org/officeDocument/2006/relationships/slide" Target="slide6.xml"/><Relationship Id="rId12" Type="http://schemas.openxmlformats.org/officeDocument/2006/relationships/slide" Target="slide11.xml"/><Relationship Id="rId17" Type="http://schemas.openxmlformats.org/officeDocument/2006/relationships/image" Target="../media/image3.png"/><Relationship Id="rId2" Type="http://schemas.openxmlformats.org/officeDocument/2006/relationships/slide" Target="slide3.xml"/><Relationship Id="rId16" Type="http://schemas.openxmlformats.org/officeDocument/2006/relationships/slide" Target="slide15.xml"/><Relationship Id="rId20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slide" Target="slide5.xml"/><Relationship Id="rId11" Type="http://schemas.openxmlformats.org/officeDocument/2006/relationships/slide" Target="slide10.xml"/><Relationship Id="rId5" Type="http://schemas.openxmlformats.org/officeDocument/2006/relationships/slide" Target="slide4.xml"/><Relationship Id="rId15" Type="http://schemas.openxmlformats.org/officeDocument/2006/relationships/slide" Target="slide14.xml"/><Relationship Id="rId10" Type="http://schemas.openxmlformats.org/officeDocument/2006/relationships/slide" Target="slide9.xml"/><Relationship Id="rId19" Type="http://schemas.openxmlformats.org/officeDocument/2006/relationships/image" Target="../media/image5.png"/><Relationship Id="rId4" Type="http://schemas.openxmlformats.org/officeDocument/2006/relationships/slide" Target="slide2.xml"/><Relationship Id="rId9" Type="http://schemas.openxmlformats.org/officeDocument/2006/relationships/slide" Target="slide8.xml"/><Relationship Id="rId14" Type="http://schemas.openxmlformats.org/officeDocument/2006/relationships/slide" Target="slide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13.pn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14.png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15.png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16.png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16.png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16.png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encrypted-tbn3.gstatic.com/images?q=tbn:ANd9GcRgbSd_y029D4pu_6EtxcjINE_95gm0-99inDCgg9_kvV7tiJsh" TargetMode="External"/><Relationship Id="rId2" Type="http://schemas.openxmlformats.org/officeDocument/2006/relationships/hyperlink" Target="https://encrypted-tbn3.gstatic.com/images?q=tbn:ANd9GcSx-sx7qOOnZumHHpnBaX-PVtWx0NyNszL62jVk9GvcBfEEym2PRg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39427" y="822825"/>
            <a:ext cx="914400" cy="91440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5400" b="1" dirty="0" smtClean="0">
                <a:ln w="1905"/>
                <a:solidFill>
                  <a:srgbClr val="C0504D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2" action="ppaction://hlinksldjump"/>
              </a:rPr>
              <a:t>2</a:t>
            </a:r>
            <a:endParaRPr lang="ru-RU" sz="5400" b="1" dirty="0">
              <a:ln w="1905"/>
              <a:solidFill>
                <a:srgbClr val="C0504D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799433"/>
            <a:ext cx="1023937" cy="1023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737225"/>
            <a:ext cx="1023937" cy="1023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4271" y="1728777"/>
            <a:ext cx="1023937" cy="1023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0821" y="2632178"/>
            <a:ext cx="1023937" cy="1023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2632179"/>
            <a:ext cx="1023937" cy="1023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3543672"/>
            <a:ext cx="1023937" cy="1023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2300" y="3543672"/>
            <a:ext cx="1023937" cy="1023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2299" y="4501008"/>
            <a:ext cx="1023937" cy="1023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2926" y="4509120"/>
            <a:ext cx="1023937" cy="1023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2926" y="5453146"/>
            <a:ext cx="1023937" cy="1023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3051" y="5463276"/>
            <a:ext cx="1023937" cy="1023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83" y="768057"/>
            <a:ext cx="1023937" cy="1023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2" name="Picture 1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972" y="5463275"/>
            <a:ext cx="1023937" cy="1023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86425" y="786813"/>
            <a:ext cx="5357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ru-RU" sz="5400" b="1" dirty="0" smtClean="0">
                <a:ln w="1905"/>
                <a:solidFill>
                  <a:srgbClr val="C0504D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4" action="ppaction://hlinksldjump"/>
              </a:rPr>
              <a:t>1</a:t>
            </a:r>
            <a:endParaRPr lang="ru-RU" sz="5400" b="1" dirty="0">
              <a:ln w="1905"/>
              <a:solidFill>
                <a:srgbClr val="C0504D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079802" y="799433"/>
            <a:ext cx="53572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5400" b="1" dirty="0" smtClean="0">
                <a:ln w="1905"/>
                <a:solidFill>
                  <a:srgbClr val="C0504D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5" action="ppaction://hlinksldjump"/>
              </a:rPr>
              <a:t>3</a:t>
            </a:r>
            <a:endParaRPr lang="ru-RU" sz="5400" b="1" dirty="0">
              <a:ln w="1905"/>
              <a:solidFill>
                <a:srgbClr val="C0504D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079802" y="1811978"/>
            <a:ext cx="53572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5400" b="1" dirty="0">
                <a:ln w="1905"/>
                <a:solidFill>
                  <a:srgbClr val="C0504D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6" action="ppaction://hlinksldjump"/>
              </a:rPr>
              <a:t>4</a:t>
            </a:r>
            <a:endParaRPr lang="ru-RU" sz="5400" b="1" dirty="0">
              <a:ln w="1905"/>
              <a:solidFill>
                <a:srgbClr val="C0504D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952581" y="1837832"/>
            <a:ext cx="53572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5400" b="1" dirty="0" smtClean="0">
                <a:ln w="1905"/>
                <a:solidFill>
                  <a:srgbClr val="C0504D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7" action="ppaction://hlinksldjump"/>
              </a:rPr>
              <a:t>5</a:t>
            </a:r>
            <a:endParaRPr lang="ru-RU" sz="5400" b="1" dirty="0">
              <a:ln w="1905"/>
              <a:solidFill>
                <a:srgbClr val="C0504D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034927" y="2682482"/>
            <a:ext cx="53572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5400" b="1" dirty="0" smtClean="0">
                <a:ln w="1905"/>
                <a:solidFill>
                  <a:srgbClr val="C0504D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8" action="ppaction://hlinksldjump"/>
              </a:rPr>
              <a:t>6</a:t>
            </a:r>
            <a:endParaRPr lang="ru-RU" sz="5400" b="1" dirty="0">
              <a:ln w="1905"/>
              <a:solidFill>
                <a:srgbClr val="C0504D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952010" y="2682481"/>
            <a:ext cx="53572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5400" b="1" dirty="0" smtClean="0">
                <a:ln w="1905"/>
                <a:solidFill>
                  <a:srgbClr val="C0504D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9" action="ppaction://hlinksldjump"/>
              </a:rPr>
              <a:t>7</a:t>
            </a:r>
            <a:endParaRPr lang="ru-RU" sz="5400" b="1" dirty="0">
              <a:ln w="1905"/>
              <a:solidFill>
                <a:srgbClr val="C0504D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952010" y="3605811"/>
            <a:ext cx="53572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5400" b="1" dirty="0" smtClean="0">
                <a:ln w="1905"/>
                <a:solidFill>
                  <a:srgbClr val="C0504D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10" action="ppaction://hlinksldjump"/>
              </a:rPr>
              <a:t>8</a:t>
            </a:r>
            <a:endParaRPr lang="ru-RU" sz="5400" b="1" dirty="0">
              <a:ln w="1905"/>
              <a:solidFill>
                <a:srgbClr val="C0504D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886405" y="3543672"/>
            <a:ext cx="53572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5400" b="1" dirty="0" smtClean="0">
                <a:ln w="1905"/>
                <a:solidFill>
                  <a:srgbClr val="C0504D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11" action="ppaction://hlinksldjump"/>
              </a:rPr>
              <a:t>9</a:t>
            </a:r>
            <a:endParaRPr lang="ru-RU" sz="5400" b="1" dirty="0">
              <a:ln w="1905"/>
              <a:solidFill>
                <a:srgbClr val="C0504D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710876" y="4529816"/>
            <a:ext cx="88678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5400" b="1" dirty="0" smtClean="0">
                <a:ln w="1905"/>
                <a:solidFill>
                  <a:srgbClr val="C0504D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12" action="ppaction://hlinksldjump"/>
              </a:rPr>
              <a:t>10</a:t>
            </a:r>
            <a:endParaRPr lang="ru-RU" sz="5400" b="1" dirty="0">
              <a:ln w="1905"/>
              <a:solidFill>
                <a:srgbClr val="C0504D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627439" y="4559423"/>
            <a:ext cx="88678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5400" b="1" dirty="0">
                <a:ln w="1905"/>
                <a:solidFill>
                  <a:srgbClr val="C0504D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13" action="ppaction://hlinksldjump"/>
              </a:rPr>
              <a:t>11</a:t>
            </a:r>
            <a:endParaRPr lang="ru-RU" sz="5400" b="1" dirty="0">
              <a:ln w="1905"/>
              <a:solidFill>
                <a:srgbClr val="C0504D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627439" y="5533057"/>
            <a:ext cx="88678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5400" b="1" dirty="0">
                <a:ln w="1905"/>
                <a:solidFill>
                  <a:srgbClr val="C0504D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14" action="ppaction://hlinksldjump"/>
              </a:rPr>
              <a:t>12</a:t>
            </a:r>
            <a:endParaRPr lang="ru-RU" sz="5400" b="1" dirty="0">
              <a:ln w="1905"/>
              <a:solidFill>
                <a:srgbClr val="C0504D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559214" y="5533057"/>
            <a:ext cx="88678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5400" b="1" dirty="0">
                <a:ln w="1905"/>
                <a:solidFill>
                  <a:srgbClr val="C0504D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15" action="ppaction://hlinksldjump"/>
              </a:rPr>
              <a:t>13</a:t>
            </a:r>
            <a:endParaRPr lang="ru-RU" sz="5400" b="1" dirty="0">
              <a:ln w="1905"/>
              <a:solidFill>
                <a:srgbClr val="C0504D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483309" y="5482753"/>
            <a:ext cx="88678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5400" b="1" dirty="0">
                <a:ln w="1905"/>
                <a:solidFill>
                  <a:srgbClr val="C0504D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16" action="ppaction://hlinksldjump"/>
              </a:rPr>
              <a:t>14</a:t>
            </a:r>
            <a:endParaRPr lang="ru-RU" sz="5400" b="1" dirty="0">
              <a:ln w="1905"/>
              <a:solidFill>
                <a:srgbClr val="C0504D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9040637" y="22206"/>
            <a:ext cx="103363" cy="6835793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63" name="Picture 15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9105" y="13109"/>
            <a:ext cx="196443" cy="6943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Прямоугольник 19"/>
          <p:cNvSpPr/>
          <p:nvPr/>
        </p:nvSpPr>
        <p:spPr>
          <a:xfrm>
            <a:off x="127339" y="22207"/>
            <a:ext cx="8913298" cy="83216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66" name="Picture 18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338" y="6742111"/>
            <a:ext cx="8967787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Прямоугольник 20"/>
          <p:cNvSpPr/>
          <p:nvPr/>
        </p:nvSpPr>
        <p:spPr>
          <a:xfrm>
            <a:off x="695091" y="5580178"/>
            <a:ext cx="40783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Сэсэн</a:t>
            </a:r>
            <a:r>
              <a:rPr lang="ru-RU" sz="5400" b="1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5400" b="1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мэргэн</a:t>
            </a:r>
            <a:endParaRPr lang="ru-RU" sz="5400" b="1" cap="none" spc="0" dirty="0">
              <a:ln w="11430"/>
              <a:solidFill>
                <a:schemeClr val="accent6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068" name="Picture 20"/>
          <p:cNvPicPr>
            <a:picLocks noChangeAspect="1" noChangeArrowheads="1"/>
          </p:cNvPicPr>
          <p:nvPr/>
        </p:nvPicPr>
        <p:blipFill>
          <a:blip r:embed="rId1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9340" y="1026231"/>
            <a:ext cx="2335295" cy="2629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Прямоугольник 21"/>
          <p:cNvSpPr/>
          <p:nvPr/>
        </p:nvSpPr>
        <p:spPr>
          <a:xfrm>
            <a:off x="3076133" y="306392"/>
            <a:ext cx="34121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Викторина</a:t>
            </a:r>
            <a:endParaRPr lang="ru-RU" sz="5400" b="1" cap="none" spc="0" dirty="0">
              <a:ln w="11430"/>
              <a:solidFill>
                <a:schemeClr val="accent6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6" name="Рисунок 35" descr="2а.jpg"/>
          <p:cNvPicPr>
            <a:picLocks noChangeAspect="1"/>
          </p:cNvPicPr>
          <p:nvPr/>
        </p:nvPicPr>
        <p:blipFill>
          <a:blip r:embed="rId20" cstate="print"/>
          <a:srcRect l="13816" t="18900" r="3291"/>
          <a:stretch>
            <a:fillRect/>
          </a:stretch>
        </p:blipFill>
        <p:spPr>
          <a:xfrm>
            <a:off x="611560" y="2924944"/>
            <a:ext cx="1224136" cy="2232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2558116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7200" y="5791200"/>
            <a:ext cx="10668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180" y="0"/>
            <a:ext cx="1023937" cy="1023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160207" y="188802"/>
            <a:ext cx="629211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mn-MN" sz="3600" b="1" dirty="0" smtClean="0">
                <a:solidFill>
                  <a:schemeClr val="accent2">
                    <a:lumMod val="50000"/>
                  </a:schemeClr>
                </a:solidFill>
              </a:rPr>
              <a:t>Асуудал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:</a:t>
            </a:r>
            <a:r>
              <a:rPr lang="mn-MN" sz="3600" b="1" dirty="0" smtClean="0">
                <a:solidFill>
                  <a:schemeClr val="accent2">
                    <a:lumMod val="50000"/>
                  </a:schemeClr>
                </a:solidFill>
              </a:rPr>
              <a:t> Мори уядаг модон</a:t>
            </a:r>
            <a:endParaRPr lang="ru-RU" sz="3600" b="1" dirty="0">
              <a:solidFill>
                <a:srgbClr val="C0504D">
                  <a:lumMod val="50000"/>
                </a:srgb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0926" y="50303"/>
            <a:ext cx="53572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5400" b="1" dirty="0" smtClean="0">
                <a:ln w="1905"/>
                <a:solidFill>
                  <a:srgbClr val="C0504D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9</a:t>
            </a:r>
            <a:endParaRPr lang="ru-RU" sz="5400" b="1" dirty="0">
              <a:ln w="1905"/>
              <a:solidFill>
                <a:srgbClr val="C0504D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-55420" y="5484372"/>
            <a:ext cx="813261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mn-MN" sz="3600" b="1" i="1" dirty="0" smtClean="0">
                <a:solidFill>
                  <a:schemeClr val="accent2">
                    <a:lumMod val="50000"/>
                  </a:schemeClr>
                </a:solidFill>
              </a:rPr>
              <a:t>Харюу: Сэргэ</a:t>
            </a:r>
            <a:endParaRPr lang="ru-RU" sz="3600" b="1" i="1" dirty="0">
              <a:solidFill>
                <a:srgbClr val="C0504D">
                  <a:lumMod val="50000"/>
                </a:srgbClr>
              </a:solidFill>
            </a:endParaRP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5098" y="3645024"/>
            <a:ext cx="1633537" cy="1627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Рисунок 7" descr="W0-9drz2w2I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164288" y="2780928"/>
            <a:ext cx="1736538" cy="2492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1350463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7200" y="5791200"/>
            <a:ext cx="10668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180" y="0"/>
            <a:ext cx="1023937" cy="1023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160207" y="188802"/>
            <a:ext cx="744424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mn-MN" sz="3600" b="1" dirty="0" smtClean="0">
                <a:solidFill>
                  <a:schemeClr val="accent2">
                    <a:lumMod val="50000"/>
                  </a:schemeClr>
                </a:solidFill>
              </a:rPr>
              <a:t>Асуудал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:</a:t>
            </a:r>
            <a:endParaRPr lang="ru-RU" sz="3600" b="1" dirty="0">
              <a:solidFill>
                <a:srgbClr val="C0504D">
                  <a:lumMod val="50000"/>
                </a:srgb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398" y="50303"/>
            <a:ext cx="88678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5400" b="1" dirty="0" smtClean="0">
                <a:ln w="1905"/>
                <a:solidFill>
                  <a:srgbClr val="C0504D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10</a:t>
            </a:r>
            <a:endParaRPr lang="ru-RU" sz="5400" b="1" dirty="0">
              <a:ln w="1905"/>
              <a:solidFill>
                <a:srgbClr val="C0504D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-55420" y="5484372"/>
            <a:ext cx="813261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mn-MN" sz="3600" b="1" i="1" dirty="0" smtClean="0">
                <a:solidFill>
                  <a:schemeClr val="accent2">
                    <a:lumMod val="50000"/>
                  </a:schemeClr>
                </a:solidFill>
              </a:rPr>
              <a:t>Харюу:</a:t>
            </a:r>
            <a:endParaRPr lang="ru-RU" sz="3600" b="1" i="1" dirty="0">
              <a:solidFill>
                <a:srgbClr val="C0504D">
                  <a:lumMod val="50000"/>
                </a:srgbClr>
              </a:solidFill>
            </a:endParaRP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3440782"/>
            <a:ext cx="1633537" cy="1627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Рисунок 7" descr="W0-9drz2w2I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164288" y="2996952"/>
            <a:ext cx="1736538" cy="2492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4620110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7200" y="5791200"/>
            <a:ext cx="10668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180" y="0"/>
            <a:ext cx="1023937" cy="1023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160206" y="188802"/>
            <a:ext cx="745039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mn-MN" sz="3600" b="1" dirty="0" smtClean="0">
                <a:solidFill>
                  <a:schemeClr val="accent2">
                    <a:lumMod val="50000"/>
                  </a:schemeClr>
                </a:solidFill>
              </a:rPr>
              <a:t>Асуудал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:</a:t>
            </a:r>
            <a:r>
              <a:rPr lang="ru-RU" sz="3600" b="1" dirty="0" err="1" smtClean="0">
                <a:solidFill>
                  <a:schemeClr val="accent2">
                    <a:lumMod val="50000"/>
                  </a:schemeClr>
                </a:solidFill>
              </a:rPr>
              <a:t>Буряад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3600" b="1" dirty="0" err="1" smtClean="0">
                <a:solidFill>
                  <a:schemeClr val="accent2">
                    <a:lumMod val="50000"/>
                  </a:schemeClr>
                </a:solidFill>
              </a:rPr>
              <a:t>ороной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3600" b="1" dirty="0" err="1" smtClean="0">
                <a:solidFill>
                  <a:schemeClr val="accent2">
                    <a:lumMod val="50000"/>
                  </a:schemeClr>
                </a:solidFill>
              </a:rPr>
              <a:t>амитан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-</a:t>
            </a:r>
            <a:r>
              <a:rPr lang="en-US" sz="3600" b="1" dirty="0" err="1" smtClean="0">
                <a:solidFill>
                  <a:schemeClr val="accent2">
                    <a:lumMod val="50000"/>
                  </a:schemeClr>
                </a:solidFill>
              </a:rPr>
              <a:t>h</a:t>
            </a:r>
            <a:r>
              <a:rPr lang="en-US" sz="2800" b="1" dirty="0" err="1" smtClean="0">
                <a:solidFill>
                  <a:schemeClr val="accent2">
                    <a:lumMod val="50000"/>
                  </a:schemeClr>
                </a:solidFill>
              </a:rPr>
              <a:t>Y</a:t>
            </a:r>
            <a:r>
              <a:rPr lang="ru-RU" sz="3600" b="1" dirty="0" err="1" smtClean="0">
                <a:solidFill>
                  <a:schemeClr val="accent2">
                    <a:lumMod val="50000"/>
                  </a:schemeClr>
                </a:solidFill>
              </a:rPr>
              <a:t>лдэ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3600" b="1" dirty="0" err="1" smtClean="0">
                <a:solidFill>
                  <a:schemeClr val="accent2">
                    <a:lumMod val="50000"/>
                  </a:schemeClr>
                </a:solidFill>
              </a:rPr>
              <a:t>тэмдэг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  <a:endParaRPr lang="ru-RU" sz="3600" b="1" dirty="0">
              <a:solidFill>
                <a:srgbClr val="C0504D">
                  <a:lumMod val="50000"/>
                </a:srgb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398" y="50303"/>
            <a:ext cx="88678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5400" b="1" dirty="0" smtClean="0">
                <a:ln w="1905"/>
                <a:solidFill>
                  <a:srgbClr val="C0504D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11</a:t>
            </a:r>
            <a:endParaRPr lang="ru-RU" sz="5400" b="1" dirty="0">
              <a:ln w="1905"/>
              <a:solidFill>
                <a:srgbClr val="C0504D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-55420" y="5484372"/>
            <a:ext cx="813261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mn-MN" sz="3600" b="1" i="1" dirty="0" smtClean="0">
                <a:solidFill>
                  <a:schemeClr val="accent2">
                    <a:lumMod val="50000"/>
                  </a:schemeClr>
                </a:solidFill>
              </a:rPr>
              <a:t>Харюу</a:t>
            </a:r>
            <a:r>
              <a:rPr lang="mn-MN" sz="3600" b="1" i="1" dirty="0" smtClean="0">
                <a:solidFill>
                  <a:schemeClr val="accent2">
                    <a:lumMod val="50000"/>
                  </a:schemeClr>
                </a:solidFill>
              </a:rPr>
              <a:t>:</a:t>
            </a:r>
            <a:r>
              <a:rPr lang="ru-RU" sz="3600" b="1" i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3600" b="1" i="1" dirty="0" err="1" smtClean="0">
                <a:solidFill>
                  <a:schemeClr val="accent2">
                    <a:lumMod val="50000"/>
                  </a:schemeClr>
                </a:solidFill>
              </a:rPr>
              <a:t>морин</a:t>
            </a:r>
            <a:endParaRPr lang="ru-RU" sz="3600" b="1" i="1" dirty="0">
              <a:solidFill>
                <a:srgbClr val="C0504D">
                  <a:lumMod val="50000"/>
                </a:srgbClr>
              </a:solidFill>
            </a:endParaRP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0901" y="3428206"/>
            <a:ext cx="1633537" cy="1627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Рисунок 7" descr="W0-9drz2w2I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804248" y="2276872"/>
            <a:ext cx="1736538" cy="2492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3521050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7200" y="5791200"/>
            <a:ext cx="10668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180" y="0"/>
            <a:ext cx="1023937" cy="1023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160207" y="188802"/>
            <a:ext cx="60255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mn-MN" sz="3600" b="1" dirty="0" smtClean="0">
                <a:solidFill>
                  <a:schemeClr val="accent2">
                    <a:lumMod val="50000"/>
                  </a:schemeClr>
                </a:solidFill>
              </a:rPr>
              <a:t>Асуудал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:</a:t>
            </a:r>
            <a:r>
              <a:rPr lang="ru-RU" sz="3600" b="1" dirty="0" err="1" smtClean="0">
                <a:solidFill>
                  <a:schemeClr val="accent2">
                    <a:lumMod val="50000"/>
                  </a:schemeClr>
                </a:solidFill>
              </a:rPr>
              <a:t>Гэрэй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 х</a:t>
            </a:r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</a:rPr>
              <a:t>Y</a:t>
            </a:r>
            <a:r>
              <a:rPr lang="ru-RU" sz="3600" b="1" dirty="0" err="1" smtClean="0">
                <a:solidFill>
                  <a:schemeClr val="accent2">
                    <a:lumMod val="50000"/>
                  </a:schemeClr>
                </a:solidFill>
              </a:rPr>
              <a:t>ндэтэй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 тала </a:t>
            </a:r>
            <a:endParaRPr lang="ru-RU" sz="3600" b="1" dirty="0">
              <a:solidFill>
                <a:srgbClr val="C0504D">
                  <a:lumMod val="50000"/>
                </a:srgb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398" y="50303"/>
            <a:ext cx="88678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5400" b="1" dirty="0" smtClean="0">
                <a:ln w="1905"/>
                <a:solidFill>
                  <a:srgbClr val="C0504D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12</a:t>
            </a:r>
            <a:endParaRPr lang="ru-RU" sz="5400" b="1" dirty="0">
              <a:ln w="1905"/>
              <a:solidFill>
                <a:srgbClr val="C0504D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-55420" y="5484372"/>
            <a:ext cx="813261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mn-MN" sz="3600" b="1" i="1" dirty="0" smtClean="0">
                <a:solidFill>
                  <a:schemeClr val="accent2">
                    <a:lumMod val="50000"/>
                  </a:schemeClr>
                </a:solidFill>
              </a:rPr>
              <a:t>Харюу:</a:t>
            </a:r>
            <a:r>
              <a:rPr lang="ru-RU" sz="3600" b="1" i="1" dirty="0" err="1" smtClean="0">
                <a:solidFill>
                  <a:schemeClr val="accent2">
                    <a:lumMod val="50000"/>
                  </a:schemeClr>
                </a:solidFill>
              </a:rPr>
              <a:t>хоймор</a:t>
            </a:r>
            <a:endParaRPr lang="ru-RU" sz="3600" b="1" i="1" dirty="0">
              <a:solidFill>
                <a:srgbClr val="C0504D">
                  <a:lumMod val="50000"/>
                </a:srgbClr>
              </a:solidFill>
            </a:endParaRP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0901" y="3351212"/>
            <a:ext cx="1633537" cy="1627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Рисунок 7" descr="W0-9drz2w2I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876256" y="2276872"/>
            <a:ext cx="1736538" cy="2492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2570208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7200" y="5791200"/>
            <a:ext cx="10668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180" y="0"/>
            <a:ext cx="1023937" cy="1023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160207" y="188802"/>
            <a:ext cx="613834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mn-MN" sz="3600" b="1" dirty="0" smtClean="0">
                <a:solidFill>
                  <a:schemeClr val="accent2">
                    <a:lumMod val="50000"/>
                  </a:schemeClr>
                </a:solidFill>
              </a:rPr>
              <a:t>Асуудал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:</a:t>
            </a:r>
            <a:r>
              <a:rPr lang="ru-RU" sz="3600" b="1" dirty="0" err="1" smtClean="0">
                <a:solidFill>
                  <a:schemeClr val="accent2">
                    <a:lumMod val="50000"/>
                  </a:schemeClr>
                </a:solidFill>
              </a:rPr>
              <a:t>Эрын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  </a:t>
            </a:r>
            <a:r>
              <a:rPr lang="ru-RU" sz="3600" b="1" dirty="0" err="1" smtClean="0">
                <a:solidFill>
                  <a:schemeClr val="accent2">
                    <a:lumMod val="50000"/>
                  </a:schemeClr>
                </a:solidFill>
              </a:rPr>
              <a:t>гурбан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3600" b="1" dirty="0" err="1" smtClean="0">
                <a:solidFill>
                  <a:schemeClr val="accent2">
                    <a:lumMod val="50000"/>
                  </a:schemeClr>
                </a:solidFill>
              </a:rPr>
              <a:t>наадан</a:t>
            </a:r>
            <a:endParaRPr lang="ru-RU" sz="3600" b="1" dirty="0">
              <a:solidFill>
                <a:srgbClr val="C0504D">
                  <a:lumMod val="50000"/>
                </a:srgb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398" y="50303"/>
            <a:ext cx="88678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5400" b="1" dirty="0" smtClean="0">
                <a:ln w="1905"/>
                <a:solidFill>
                  <a:srgbClr val="C0504D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13</a:t>
            </a:r>
            <a:endParaRPr lang="ru-RU" sz="5400" b="1" dirty="0">
              <a:ln w="1905"/>
              <a:solidFill>
                <a:srgbClr val="C0504D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-55420" y="5484372"/>
            <a:ext cx="813261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mn-MN" sz="3600" b="1" i="1" dirty="0" smtClean="0">
                <a:solidFill>
                  <a:schemeClr val="accent2">
                    <a:lumMod val="50000"/>
                  </a:schemeClr>
                </a:solidFill>
              </a:rPr>
              <a:t>Харюу</a:t>
            </a:r>
            <a:r>
              <a:rPr lang="mn-MN" sz="3600" b="1" i="1" dirty="0" smtClean="0">
                <a:solidFill>
                  <a:schemeClr val="accent2">
                    <a:lumMod val="50000"/>
                  </a:schemeClr>
                </a:solidFill>
              </a:rPr>
              <a:t>:</a:t>
            </a:r>
            <a:r>
              <a:rPr lang="ru-RU" sz="3600" b="1" i="1" dirty="0" smtClean="0">
                <a:solidFill>
                  <a:schemeClr val="accent2">
                    <a:lumMod val="50000"/>
                  </a:schemeClr>
                </a:solidFill>
              </a:rPr>
              <a:t> мори </a:t>
            </a:r>
            <a:r>
              <a:rPr lang="ru-RU" sz="3600" b="1" i="1" dirty="0" err="1" smtClean="0">
                <a:solidFill>
                  <a:schemeClr val="accent2">
                    <a:lumMod val="50000"/>
                  </a:schemeClr>
                </a:solidFill>
              </a:rPr>
              <a:t>урилдаан</a:t>
            </a:r>
            <a:r>
              <a:rPr lang="ru-RU" sz="3600" b="1" i="1" dirty="0" smtClean="0">
                <a:solidFill>
                  <a:schemeClr val="accent2">
                    <a:lumMod val="50000"/>
                  </a:schemeClr>
                </a:solidFill>
              </a:rPr>
              <a:t>, </a:t>
            </a:r>
            <a:r>
              <a:rPr lang="en-US" sz="3600" b="1" i="1" dirty="0" smtClean="0">
                <a:solidFill>
                  <a:schemeClr val="accent2">
                    <a:lumMod val="50000"/>
                  </a:schemeClr>
                </a:solidFill>
              </a:rPr>
              <a:t>h</a:t>
            </a:r>
            <a:r>
              <a:rPr lang="ru-RU" sz="3600" b="1" i="1" dirty="0" err="1" smtClean="0">
                <a:solidFill>
                  <a:schemeClr val="accent2">
                    <a:lumMod val="50000"/>
                  </a:schemeClr>
                </a:solidFill>
              </a:rPr>
              <a:t>ур</a:t>
            </a:r>
            <a:r>
              <a:rPr lang="ru-RU" sz="3600" b="1" i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3600" b="1" i="1" dirty="0" err="1" smtClean="0">
                <a:solidFill>
                  <a:schemeClr val="accent2">
                    <a:lumMod val="50000"/>
                  </a:schemeClr>
                </a:solidFill>
              </a:rPr>
              <a:t>харбаан</a:t>
            </a:r>
            <a:r>
              <a:rPr lang="ru-RU" sz="3600" b="1" i="1" dirty="0" smtClean="0">
                <a:solidFill>
                  <a:schemeClr val="accent2">
                    <a:lumMod val="50000"/>
                  </a:schemeClr>
                </a:solidFill>
              </a:rPr>
              <a:t>,</a:t>
            </a:r>
          </a:p>
          <a:p>
            <a:pPr lvl="0"/>
            <a:r>
              <a:rPr lang="ru-RU" sz="3600" b="1" i="1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3600" b="1" i="1" dirty="0" smtClean="0">
                <a:solidFill>
                  <a:schemeClr val="accent2">
                    <a:lumMod val="50000"/>
                  </a:schemeClr>
                </a:solidFill>
              </a:rPr>
              <a:t>             б</a:t>
            </a:r>
            <a:r>
              <a:rPr lang="en-US" sz="2800" b="1" i="1" dirty="0" smtClean="0">
                <a:solidFill>
                  <a:schemeClr val="accent2">
                    <a:lumMod val="50000"/>
                  </a:schemeClr>
                </a:solidFill>
              </a:rPr>
              <a:t>Y</a:t>
            </a:r>
            <a:r>
              <a:rPr lang="ru-RU" sz="3600" b="1" i="1" dirty="0" err="1" smtClean="0">
                <a:solidFill>
                  <a:schemeClr val="accent2">
                    <a:lumMod val="50000"/>
                  </a:schemeClr>
                </a:solidFill>
              </a:rPr>
              <a:t>хэ</a:t>
            </a:r>
            <a:r>
              <a:rPr lang="ru-RU" sz="3600" b="1" i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3600" b="1" i="1" dirty="0" err="1" smtClean="0">
                <a:solidFill>
                  <a:schemeClr val="accent2">
                    <a:lumMod val="50000"/>
                  </a:schemeClr>
                </a:solidFill>
              </a:rPr>
              <a:t>барилдаан</a:t>
            </a:r>
            <a:endParaRPr lang="ru-RU" sz="3600" b="1" i="1" dirty="0">
              <a:solidFill>
                <a:srgbClr val="C0504D">
                  <a:lumMod val="50000"/>
                </a:srgbClr>
              </a:solidFill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8011" y="3401954"/>
            <a:ext cx="1633537" cy="1627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Рисунок 7" descr="W0-9drz2w2I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948264" y="2492896"/>
            <a:ext cx="1736538" cy="2492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8380273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7200" y="5791200"/>
            <a:ext cx="10668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180" y="0"/>
            <a:ext cx="1023937" cy="1023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160207" y="188802"/>
            <a:ext cx="760612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mn-MN" sz="3600" b="1" dirty="0" smtClean="0">
                <a:solidFill>
                  <a:schemeClr val="accent2">
                    <a:lumMod val="50000"/>
                  </a:schemeClr>
                </a:solidFill>
              </a:rPr>
              <a:t>Асуудал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: </a:t>
            </a:r>
            <a:r>
              <a:rPr lang="ru-RU" sz="3600" b="1" dirty="0" err="1" smtClean="0">
                <a:solidFill>
                  <a:schemeClr val="accent2">
                    <a:lumMod val="50000"/>
                  </a:schemeClr>
                </a:solidFill>
              </a:rPr>
              <a:t>Буряад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 зоной </a:t>
            </a:r>
            <a:r>
              <a:rPr lang="ru-RU" sz="3600" b="1" dirty="0" err="1" smtClean="0">
                <a:solidFill>
                  <a:schemeClr val="accent2">
                    <a:lumMod val="50000"/>
                  </a:schemeClr>
                </a:solidFill>
              </a:rPr>
              <a:t>зунай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3600" b="1" dirty="0" err="1" smtClean="0">
                <a:solidFill>
                  <a:schemeClr val="accent2">
                    <a:lumMod val="50000"/>
                  </a:schemeClr>
                </a:solidFill>
              </a:rPr>
              <a:t>наадан</a:t>
            </a:r>
            <a:endParaRPr lang="ru-RU" sz="3600" b="1" dirty="0">
              <a:solidFill>
                <a:srgbClr val="C0504D">
                  <a:lumMod val="50000"/>
                </a:srgb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398" y="50303"/>
            <a:ext cx="88678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5400" b="1" dirty="0" smtClean="0">
                <a:ln w="1905"/>
                <a:solidFill>
                  <a:srgbClr val="C0504D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14</a:t>
            </a:r>
            <a:endParaRPr lang="ru-RU" sz="5400" b="1" dirty="0">
              <a:ln w="1905"/>
              <a:solidFill>
                <a:srgbClr val="C0504D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-55420" y="5484372"/>
            <a:ext cx="822781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mn-MN" sz="3600" b="1" i="1" dirty="0" smtClean="0">
                <a:solidFill>
                  <a:schemeClr val="accent2">
                    <a:lumMod val="50000"/>
                  </a:schemeClr>
                </a:solidFill>
              </a:rPr>
              <a:t>Харюу</a:t>
            </a:r>
            <a:r>
              <a:rPr lang="mn-MN" sz="3600" b="1" i="1" dirty="0" smtClean="0">
                <a:solidFill>
                  <a:schemeClr val="accent2">
                    <a:lumMod val="50000"/>
                  </a:schemeClr>
                </a:solidFill>
              </a:rPr>
              <a:t>:</a:t>
            </a:r>
            <a:r>
              <a:rPr lang="ru-RU" sz="3600" b="1" i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3600" b="1" i="1" dirty="0" err="1" smtClean="0">
                <a:solidFill>
                  <a:schemeClr val="accent2">
                    <a:lumMod val="50000"/>
                  </a:schemeClr>
                </a:solidFill>
              </a:rPr>
              <a:t>сурхарбаан</a:t>
            </a:r>
            <a:endParaRPr lang="ru-RU" sz="3600" b="1" i="1" dirty="0">
              <a:solidFill>
                <a:srgbClr val="C0504D">
                  <a:lumMod val="50000"/>
                </a:srgbClr>
              </a:solidFill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1031" y="3645024"/>
            <a:ext cx="1633537" cy="1627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Рисунок 7" descr="W0-9drz2w2I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020272" y="2924944"/>
            <a:ext cx="1736538" cy="2492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1454956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196752"/>
            <a:ext cx="8928992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https://encrypted-tbn3.gstatic.com/images?q=tbn:ANd9GcSx-sx7qOOnZumHHpnBaX-PVtWx0NyNszL62jVk9GvcBfEEym2PRg</a:t>
            </a:r>
            <a:r>
              <a:rPr lang="ru-RU" dirty="0" smtClean="0"/>
              <a:t>  - сова</a:t>
            </a:r>
          </a:p>
          <a:p>
            <a:r>
              <a:rPr lang="en-US" dirty="0" smtClean="0">
                <a:hlinkClick r:id="rId3"/>
              </a:rPr>
              <a:t>https://encrypted-tbn3.gstatic.com/images?q=tbn:ANd9GcRgbSd_y029D4pu_6EtxcjINE_95gm0-99inDCgg9_kvV7tiJsh</a:t>
            </a:r>
            <a:r>
              <a:rPr lang="ru-RU" dirty="0" smtClean="0"/>
              <a:t> – вопрос</a:t>
            </a:r>
          </a:p>
          <a:p>
            <a:endParaRPr lang="ru-RU" dirty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r>
              <a:rPr lang="ru-RU" sz="4400" b="1" dirty="0" smtClean="0">
                <a:solidFill>
                  <a:schemeClr val="accent2">
                    <a:lumMod val="50000"/>
                  </a:schemeClr>
                </a:solidFill>
              </a:rPr>
              <a:t>При использовании шаблона, просьба этот слайд оставлять!</a:t>
            </a:r>
            <a:endParaRPr lang="ru-RU" sz="4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59632" y="692696"/>
            <a:ext cx="931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Ссылки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665434133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7200" y="5791200"/>
            <a:ext cx="10668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6212" y="0"/>
            <a:ext cx="1023937" cy="1023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87894" y="50303"/>
            <a:ext cx="53572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5400" b="1" dirty="0">
                <a:ln w="1905"/>
                <a:solidFill>
                  <a:srgbClr val="C0504D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87624" y="188802"/>
            <a:ext cx="75608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mn-MN" sz="3600" b="1" dirty="0" smtClean="0">
                <a:solidFill>
                  <a:schemeClr val="accent2">
                    <a:lumMod val="50000"/>
                  </a:schemeClr>
                </a:solidFill>
              </a:rPr>
              <a:t>Асуудал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:</a:t>
            </a:r>
            <a:r>
              <a:rPr lang="mn-MN" sz="3600" b="1" dirty="0" smtClean="0">
                <a:solidFill>
                  <a:schemeClr val="accent2">
                    <a:lumMod val="50000"/>
                  </a:schemeClr>
                </a:solidFill>
              </a:rPr>
              <a:t> Малгайн оройн улаан шүрэ юу тэмдэглэнэб?</a:t>
            </a:r>
            <a:endParaRPr lang="ru-RU" sz="36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1550" y="5711658"/>
            <a:ext cx="80256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mn-MN" sz="3600" b="1" i="1" dirty="0" smtClean="0">
                <a:solidFill>
                  <a:schemeClr val="accent2">
                    <a:lumMod val="50000"/>
                  </a:schemeClr>
                </a:solidFill>
              </a:rPr>
              <a:t>Харюу</a:t>
            </a:r>
            <a:r>
              <a:rPr lang="ru-RU" sz="3600" b="1" i="1" dirty="0" smtClean="0">
                <a:solidFill>
                  <a:schemeClr val="accent2">
                    <a:lumMod val="50000"/>
                  </a:schemeClr>
                </a:solidFill>
              </a:rPr>
              <a:t>:</a:t>
            </a:r>
            <a:r>
              <a:rPr lang="mn-MN" sz="3600" b="1" i="1" dirty="0" smtClean="0">
                <a:solidFill>
                  <a:schemeClr val="accent2">
                    <a:lumMod val="50000"/>
                  </a:schemeClr>
                </a:solidFill>
              </a:rPr>
              <a:t> Нара</a:t>
            </a:r>
            <a:endParaRPr lang="ru-RU" sz="36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2564904"/>
            <a:ext cx="1633537" cy="1627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Рисунок 7" descr="W0-9drz2w2I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020272" y="2924944"/>
            <a:ext cx="1736538" cy="2492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2590458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7200" y="5791200"/>
            <a:ext cx="10668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180" y="0"/>
            <a:ext cx="1023937" cy="1023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160207" y="188802"/>
            <a:ext cx="766026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mn-MN" sz="3600" b="1" dirty="0" smtClean="0">
                <a:solidFill>
                  <a:schemeClr val="accent2">
                    <a:lumMod val="50000"/>
                  </a:schemeClr>
                </a:solidFill>
              </a:rPr>
              <a:t>Асуудал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:</a:t>
            </a:r>
            <a:r>
              <a:rPr lang="mn-MN" sz="3600" b="1" dirty="0" smtClean="0">
                <a:solidFill>
                  <a:schemeClr val="accent2">
                    <a:lumMod val="50000"/>
                  </a:schemeClr>
                </a:solidFill>
              </a:rPr>
              <a:t> Хүндэтэй айлшаниие юугээр угтадаг бэ?</a:t>
            </a:r>
            <a:endParaRPr lang="ru-RU" sz="3600" b="1" dirty="0">
              <a:solidFill>
                <a:srgbClr val="C0504D">
                  <a:lumMod val="50000"/>
                </a:srgb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0926" y="50303"/>
            <a:ext cx="53572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5400" b="1" dirty="0">
                <a:ln w="1905"/>
                <a:solidFill>
                  <a:srgbClr val="C0504D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-112334" y="5791200"/>
            <a:ext cx="813261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mn-MN" sz="3600" b="1" i="1" dirty="0" smtClean="0">
                <a:solidFill>
                  <a:schemeClr val="accent2">
                    <a:lumMod val="50000"/>
                  </a:schemeClr>
                </a:solidFill>
              </a:rPr>
              <a:t>Харюу: Төөлэй</a:t>
            </a:r>
            <a:endParaRPr lang="ru-RU" sz="3600" b="1" i="1" dirty="0">
              <a:solidFill>
                <a:srgbClr val="C0504D">
                  <a:lumMod val="50000"/>
                </a:srgbClr>
              </a:solidFill>
            </a:endParaRPr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3140968"/>
            <a:ext cx="1633537" cy="1627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Рисунок 7" descr="W0-9drz2w2I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020272" y="2924944"/>
            <a:ext cx="1736538" cy="2492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6359366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7200" y="5791200"/>
            <a:ext cx="10668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180" y="0"/>
            <a:ext cx="1023937" cy="1023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160207" y="188802"/>
            <a:ext cx="744424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mn-MN" sz="3600" b="1" dirty="0" smtClean="0">
                <a:solidFill>
                  <a:schemeClr val="accent2">
                    <a:lumMod val="50000"/>
                  </a:schemeClr>
                </a:solidFill>
              </a:rPr>
              <a:t>Асуудал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:</a:t>
            </a:r>
            <a:r>
              <a:rPr lang="mn-MN" sz="3600" b="1" dirty="0" smtClean="0">
                <a:solidFill>
                  <a:schemeClr val="accent2">
                    <a:lumMod val="50000"/>
                  </a:schemeClr>
                </a:solidFill>
              </a:rPr>
              <a:t> Оршуулагты “Без труда не вынешь рыбку из пруда” </a:t>
            </a:r>
            <a:endParaRPr lang="ru-RU" sz="3600" b="1" dirty="0">
              <a:solidFill>
                <a:srgbClr val="C0504D">
                  <a:lumMod val="50000"/>
                </a:srgb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0926" y="50303"/>
            <a:ext cx="53572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5400" b="1" dirty="0" smtClean="0">
                <a:ln w="1905"/>
                <a:solidFill>
                  <a:srgbClr val="C0504D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</a:t>
            </a:r>
            <a:endParaRPr lang="ru-RU" sz="5400" b="1" dirty="0">
              <a:ln w="1905"/>
              <a:solidFill>
                <a:srgbClr val="C0504D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-55420" y="5484372"/>
            <a:ext cx="81326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600" b="1" i="1" dirty="0">
                <a:solidFill>
                  <a:srgbClr val="C0504D">
                    <a:lumMod val="50000"/>
                  </a:srgbClr>
                </a:solidFill>
              </a:rPr>
              <a:t>Ответ</a:t>
            </a:r>
            <a:r>
              <a:rPr lang="ru-RU" sz="3600" b="1" i="1" dirty="0" smtClean="0">
                <a:solidFill>
                  <a:srgbClr val="C0504D">
                    <a:lumMod val="50000"/>
                  </a:srgbClr>
                </a:solidFill>
              </a:rPr>
              <a:t>:</a:t>
            </a:r>
            <a:r>
              <a:rPr lang="mn-MN" sz="3600" b="1" i="1" dirty="0" smtClean="0">
                <a:solidFill>
                  <a:srgbClr val="C0504D">
                    <a:lumMod val="50000"/>
                  </a:srgbClr>
                </a:solidFill>
              </a:rPr>
              <a:t> Ябаһан хүн , яһа зууха”</a:t>
            </a:r>
            <a:endParaRPr lang="ru-RU" sz="3600" b="1" i="1" dirty="0">
              <a:solidFill>
                <a:srgbClr val="C0504D">
                  <a:lumMod val="50000"/>
                </a:srgbClr>
              </a:solidFill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212976"/>
            <a:ext cx="1633537" cy="1627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Рисунок 7" descr="W0-9drz2w2I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020272" y="2924944"/>
            <a:ext cx="1736538" cy="2492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871943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7200" y="5791200"/>
            <a:ext cx="10668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180" y="0"/>
            <a:ext cx="1023937" cy="1023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160207" y="188802"/>
            <a:ext cx="75162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mn-MN" sz="3600" b="1" dirty="0" smtClean="0">
                <a:solidFill>
                  <a:schemeClr val="accent2">
                    <a:lumMod val="50000"/>
                  </a:schemeClr>
                </a:solidFill>
              </a:rPr>
              <a:t>Асуудал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:</a:t>
            </a:r>
            <a:r>
              <a:rPr lang="mn-MN" sz="3600" b="1" dirty="0" smtClean="0">
                <a:solidFill>
                  <a:schemeClr val="accent2">
                    <a:lumMod val="50000"/>
                  </a:schemeClr>
                </a:solidFill>
              </a:rPr>
              <a:t> Табан хушуу мал нэрлэгты</a:t>
            </a:r>
            <a:endParaRPr lang="ru-RU" sz="3600" b="1" dirty="0">
              <a:solidFill>
                <a:srgbClr val="C0504D">
                  <a:lumMod val="50000"/>
                </a:srgb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0926" y="50303"/>
            <a:ext cx="53572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5400" b="1" dirty="0" smtClean="0">
                <a:ln w="1905"/>
                <a:solidFill>
                  <a:srgbClr val="C0504D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4</a:t>
            </a:r>
            <a:endParaRPr lang="ru-RU" sz="5400" b="1" dirty="0">
              <a:ln w="1905"/>
              <a:solidFill>
                <a:srgbClr val="C0504D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-55420" y="5484372"/>
            <a:ext cx="813261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600" b="1" i="1" dirty="0">
                <a:solidFill>
                  <a:srgbClr val="C0504D">
                    <a:lumMod val="50000"/>
                  </a:srgbClr>
                </a:solidFill>
              </a:rPr>
              <a:t>Ответ</a:t>
            </a:r>
            <a:r>
              <a:rPr lang="ru-RU" sz="3600" b="1" i="1" dirty="0" smtClean="0">
                <a:solidFill>
                  <a:srgbClr val="C0504D">
                    <a:lumMod val="50000"/>
                  </a:srgbClr>
                </a:solidFill>
              </a:rPr>
              <a:t>:</a:t>
            </a:r>
            <a:r>
              <a:rPr lang="mn-MN" sz="3600" b="1" i="1" dirty="0" smtClean="0">
                <a:solidFill>
                  <a:srgbClr val="C0504D">
                    <a:lumMod val="50000"/>
                  </a:srgbClr>
                </a:solidFill>
              </a:rPr>
              <a:t> морин, үхэр,хонин,ямаан, тэмээн</a:t>
            </a:r>
            <a:endParaRPr lang="ru-RU" sz="3600" b="1" i="1" dirty="0">
              <a:solidFill>
                <a:srgbClr val="C0504D">
                  <a:lumMod val="50000"/>
                </a:srgbClr>
              </a:solidFill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3068960"/>
            <a:ext cx="1633537" cy="1627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Рисунок 7" descr="W0-9drz2w2I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164288" y="2852936"/>
            <a:ext cx="1736538" cy="2492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5254965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7200" y="5791200"/>
            <a:ext cx="10668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180" y="0"/>
            <a:ext cx="1023937" cy="1023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160207" y="188802"/>
            <a:ext cx="780428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mn-MN" sz="3600" b="1" dirty="0" smtClean="0">
                <a:solidFill>
                  <a:schemeClr val="accent2">
                    <a:lumMod val="50000"/>
                  </a:schemeClr>
                </a:solidFill>
              </a:rPr>
              <a:t>Таагты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:</a:t>
            </a:r>
            <a:r>
              <a:rPr lang="mn-MN" sz="3600" b="1" dirty="0" smtClean="0">
                <a:solidFill>
                  <a:schemeClr val="accent2">
                    <a:lumMod val="50000"/>
                  </a:schemeClr>
                </a:solidFill>
              </a:rPr>
              <a:t> Хазаха аматай залгиха хоол үгы. </a:t>
            </a:r>
            <a:endParaRPr lang="ru-RU" sz="3600" b="1" dirty="0">
              <a:solidFill>
                <a:srgbClr val="C0504D">
                  <a:lumMod val="50000"/>
                </a:srgb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0926" y="50303"/>
            <a:ext cx="53572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5400" b="1" dirty="0" smtClean="0">
                <a:ln w="1905"/>
                <a:solidFill>
                  <a:srgbClr val="C0504D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5</a:t>
            </a:r>
            <a:endParaRPr lang="ru-RU" sz="5400" b="1" dirty="0">
              <a:ln w="1905"/>
              <a:solidFill>
                <a:srgbClr val="C0504D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-55420" y="5484372"/>
            <a:ext cx="813261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mn-MN" sz="3600" b="1" i="1" dirty="0" smtClean="0">
                <a:solidFill>
                  <a:schemeClr val="accent2">
                    <a:lumMod val="50000"/>
                  </a:schemeClr>
                </a:solidFill>
              </a:rPr>
              <a:t>Харюу: Хайша</a:t>
            </a:r>
            <a:endParaRPr lang="ru-RU" sz="3600" b="1" i="1" dirty="0">
              <a:solidFill>
                <a:srgbClr val="C0504D">
                  <a:lumMod val="50000"/>
                </a:srgbClr>
              </a:solidFill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636912"/>
            <a:ext cx="1633537" cy="1627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Рисунок 7" descr="W0-9drz2w2I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020272" y="2924944"/>
            <a:ext cx="1736538" cy="2492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5591679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7200" y="5791200"/>
            <a:ext cx="10668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180" y="0"/>
            <a:ext cx="1023937" cy="1023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160207" y="188802"/>
            <a:ext cx="766026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mn-MN" sz="3600" b="1" dirty="0" smtClean="0">
                <a:solidFill>
                  <a:schemeClr val="accent2">
                    <a:lumMod val="50000"/>
                  </a:schemeClr>
                </a:solidFill>
              </a:rPr>
              <a:t>Асуудал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:</a:t>
            </a:r>
            <a:r>
              <a:rPr lang="mn-MN" sz="3600" b="1" dirty="0" smtClean="0">
                <a:solidFill>
                  <a:schemeClr val="accent2">
                    <a:lumMod val="50000"/>
                  </a:schemeClr>
                </a:solidFill>
              </a:rPr>
              <a:t> Буряад үхибүүдэй мэдээжэ наадан</a:t>
            </a:r>
            <a:endParaRPr lang="ru-RU" sz="3600" b="1" dirty="0">
              <a:solidFill>
                <a:srgbClr val="C0504D">
                  <a:lumMod val="50000"/>
                </a:srgb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0926" y="50303"/>
            <a:ext cx="53572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5400" b="1" dirty="0" smtClean="0">
                <a:ln w="1905"/>
                <a:solidFill>
                  <a:srgbClr val="C0504D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6</a:t>
            </a:r>
            <a:endParaRPr lang="ru-RU" sz="5400" b="1" dirty="0">
              <a:ln w="1905"/>
              <a:solidFill>
                <a:srgbClr val="C0504D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-55420" y="5484372"/>
            <a:ext cx="813261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mn-MN" sz="3600" b="1" i="1" dirty="0" smtClean="0">
                <a:solidFill>
                  <a:schemeClr val="accent2">
                    <a:lumMod val="50000"/>
                  </a:schemeClr>
                </a:solidFill>
              </a:rPr>
              <a:t>Харюу: Шагай</a:t>
            </a:r>
            <a:endParaRPr lang="ru-RU" sz="3600" b="1" i="1" dirty="0">
              <a:solidFill>
                <a:srgbClr val="C0504D">
                  <a:lumMod val="50000"/>
                </a:srgbClr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2492896"/>
            <a:ext cx="1629895" cy="16298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Рисунок 7" descr="W0-9drz2w2I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092280" y="2780928"/>
            <a:ext cx="1736538" cy="2492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8776021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7200" y="5791200"/>
            <a:ext cx="10668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180" y="0"/>
            <a:ext cx="1023937" cy="1023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160207" y="188802"/>
            <a:ext cx="665215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mn-MN" sz="3600" b="1" dirty="0" smtClean="0">
                <a:solidFill>
                  <a:schemeClr val="accent2">
                    <a:lumMod val="50000"/>
                  </a:schemeClr>
                </a:solidFill>
              </a:rPr>
              <a:t>Асуудал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:</a:t>
            </a:r>
            <a:r>
              <a:rPr lang="mn-MN" sz="3600" b="1" dirty="0" smtClean="0">
                <a:solidFill>
                  <a:schemeClr val="accent2">
                    <a:lumMod val="50000"/>
                  </a:schemeClr>
                </a:solidFill>
              </a:rPr>
              <a:t> Янтарь буряадаар юун бэ?</a:t>
            </a:r>
            <a:endParaRPr lang="ru-RU" sz="3600" b="1" dirty="0">
              <a:solidFill>
                <a:srgbClr val="C0504D">
                  <a:lumMod val="50000"/>
                </a:srgb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0926" y="50303"/>
            <a:ext cx="53572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5400" b="1" dirty="0" smtClean="0">
                <a:ln w="1905"/>
                <a:solidFill>
                  <a:srgbClr val="C0504D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7</a:t>
            </a:r>
            <a:endParaRPr lang="ru-RU" sz="5400" b="1" dirty="0">
              <a:ln w="1905"/>
              <a:solidFill>
                <a:srgbClr val="C0504D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-55420" y="5484372"/>
            <a:ext cx="822781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mn-MN" sz="3600" b="1" i="1" dirty="0" smtClean="0">
                <a:solidFill>
                  <a:schemeClr val="accent2">
                    <a:lumMod val="50000"/>
                  </a:schemeClr>
                </a:solidFill>
              </a:rPr>
              <a:t>Харюу: Хуба</a:t>
            </a:r>
            <a:endParaRPr lang="ru-RU" sz="3600" b="1" i="1" dirty="0">
              <a:solidFill>
                <a:srgbClr val="C0504D">
                  <a:lumMod val="50000"/>
                </a:srgbClr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2348880"/>
            <a:ext cx="1633537" cy="1627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Рисунок 7" descr="W0-9drz2w2I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948264" y="2996952"/>
            <a:ext cx="1736538" cy="2492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4303074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7200" y="5791200"/>
            <a:ext cx="10668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180" y="0"/>
            <a:ext cx="1023937" cy="1023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160207" y="188802"/>
            <a:ext cx="75162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mn-MN" sz="3600" b="1" dirty="0" smtClean="0">
                <a:solidFill>
                  <a:schemeClr val="accent2">
                    <a:lumMod val="50000"/>
                  </a:schemeClr>
                </a:solidFill>
              </a:rPr>
              <a:t>Асуудал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:</a:t>
            </a:r>
            <a:r>
              <a:rPr lang="mn-MN" sz="3600" b="1" dirty="0" smtClean="0">
                <a:solidFill>
                  <a:schemeClr val="accent2">
                    <a:lumMod val="50000"/>
                  </a:schemeClr>
                </a:solidFill>
              </a:rPr>
              <a:t> Дэгэлэй энгэр али таладаб? </a:t>
            </a:r>
            <a:endParaRPr lang="ru-RU" sz="3600" b="1" dirty="0">
              <a:solidFill>
                <a:srgbClr val="C0504D">
                  <a:lumMod val="50000"/>
                </a:srgb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0926" y="50303"/>
            <a:ext cx="53572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5400" b="1" dirty="0" smtClean="0">
                <a:ln w="1905"/>
                <a:solidFill>
                  <a:srgbClr val="C0504D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8</a:t>
            </a:r>
            <a:endParaRPr lang="ru-RU" sz="5400" b="1" dirty="0">
              <a:ln w="1905"/>
              <a:solidFill>
                <a:srgbClr val="C0504D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-55420" y="5484372"/>
            <a:ext cx="813261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mn-MN" sz="3600" b="1" i="1" dirty="0" smtClean="0">
                <a:solidFill>
                  <a:schemeClr val="accent2">
                    <a:lumMod val="50000"/>
                  </a:schemeClr>
                </a:solidFill>
              </a:rPr>
              <a:t>Харюу: Баруун</a:t>
            </a:r>
            <a:endParaRPr lang="ru-RU" sz="3600" b="1" i="1" dirty="0">
              <a:solidFill>
                <a:srgbClr val="C0504D">
                  <a:lumMod val="50000"/>
                </a:srgbClr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9285" y="3573016"/>
            <a:ext cx="1633537" cy="1627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Рисунок 7" descr="W0-9drz2w2I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092280" y="2636912"/>
            <a:ext cx="1736538" cy="2492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806034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205</Words>
  <Application>Microsoft Office PowerPoint</Application>
  <PresentationFormat>Экран (4:3)</PresentationFormat>
  <Paragraphs>65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21</cp:revision>
  <dcterms:created xsi:type="dcterms:W3CDTF">2014-12-19T21:38:15Z</dcterms:created>
  <dcterms:modified xsi:type="dcterms:W3CDTF">2020-03-22T13:11:06Z</dcterms:modified>
</cp:coreProperties>
</file>