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7" r:id="rId3"/>
    <p:sldId id="268" r:id="rId4"/>
    <p:sldId id="269" r:id="rId5"/>
    <p:sldId id="272" r:id="rId6"/>
    <p:sldId id="257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5DA9A-E703-4D6D-BD15-F09384428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1696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CFF02-9A80-410B-AC06-AA5462F88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070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28FA2-EA33-43AB-9410-97A213E0D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678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29D2D-1E8C-4DAE-9C01-9B51140A1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1961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84E17-AD85-48D6-81D6-6ACD7DE83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2519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34778-CD08-48A6-9DAD-F80CA326B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284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6A3D5-948A-4AF8-8A40-2B2ACED91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9441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12859-70BB-49B1-A03D-5DA97AA5F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5694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4B098-B4D3-40CD-B618-6C4A4964F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353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6BBD3-864F-4BC2-A5C3-50E87529B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9091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EDA99-5B1B-45A7-A5B4-3CA1052D2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557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9B6D739-CF77-4A0C-9A27-231BA28C7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368152"/>
          </a:xfrm>
        </p:spPr>
        <p:txBody>
          <a:bodyPr/>
          <a:lstStyle/>
          <a:p>
            <a:r>
              <a:rPr lang="ru-RU" sz="12000" i="1" dirty="0" smtClean="0">
                <a:solidFill>
                  <a:srgbClr val="FF0000"/>
                </a:solidFill>
              </a:rPr>
              <a:t>Ы  </a:t>
            </a:r>
            <a:r>
              <a:rPr lang="ru-RU" sz="12000" i="1" dirty="0" smtClean="0">
                <a:solidFill>
                  <a:srgbClr val="C00000"/>
                </a:solidFill>
              </a:rPr>
              <a:t>или</a:t>
            </a:r>
            <a:r>
              <a:rPr lang="ru-RU" sz="12000" i="1" dirty="0" smtClean="0">
                <a:solidFill>
                  <a:srgbClr val="FF0000"/>
                </a:solidFill>
              </a:rPr>
              <a:t>  И</a:t>
            </a:r>
            <a:endParaRPr lang="ru-RU" sz="12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9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   </a:t>
            </a:r>
            <a:r>
              <a:rPr lang="ru-RU" sz="9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pic>
        <p:nvPicPr>
          <p:cNvPr id="3075" name="Picture 5" descr="https://avatars.mds.yandex.net/get-zen_doc/1247665/pub_5c32418971a4ff00abd21312_5c3241b853ab1800aaa6d59e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7858125" cy="491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44206" y="98048"/>
            <a:ext cx="7920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9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9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9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9000" b="1" dirty="0" smtClean="0">
                <a:latin typeface="Times New Roman" pitchFamily="18" charset="0"/>
                <a:cs typeface="Times New Roman" pitchFamily="18" charset="0"/>
              </a:rPr>
              <a:t>СЬ</a:t>
            </a:r>
          </a:p>
        </p:txBody>
      </p:sp>
      <p:pic>
        <p:nvPicPr>
          <p:cNvPr id="4099" name="Picture 5" descr="https://ru-static.z-dn.net/files/dc9/360ce9c514a659b5e8ccb27ad6d366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76787"/>
            <a:ext cx="7345362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13769" y="-152479"/>
            <a:ext cx="15734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9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0706" y="116632"/>
            <a:ext cx="8229600" cy="1143000"/>
          </a:xfrm>
        </p:spPr>
        <p:txBody>
          <a:bodyPr/>
          <a:lstStyle/>
          <a:p>
            <a:pPr eaLnBrk="1" hangingPunct="1"/>
            <a:r>
              <a:rPr lang="ru-RU" sz="9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   </a:t>
            </a:r>
            <a:r>
              <a:rPr lang="ru-RU" sz="9000" b="1" dirty="0" smtClean="0">
                <a:latin typeface="Times New Roman" pitchFamily="18" charset="0"/>
                <a:cs typeface="Times New Roman" pitchFamily="18" charset="0"/>
              </a:rPr>
              <a:t>ГР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412875"/>
            <a:ext cx="7570787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-64453"/>
            <a:ext cx="9718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9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9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9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К</a:t>
            </a:r>
          </a:p>
        </p:txBody>
      </p:sp>
      <p:pic>
        <p:nvPicPr>
          <p:cNvPr id="717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1412875"/>
            <a:ext cx="7477125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109884"/>
            <a:ext cx="15734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9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— Я — маленькая </a:t>
            </a: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ШКА!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— А я большой! Я —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ШКА!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940425" y="399133"/>
            <a:ext cx="688181" cy="81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4000" b="1" dirty="0" smtClean="0">
                <a:solidFill>
                  <a:srgbClr val="FF0000"/>
                </a:solidFill>
              </a:rPr>
              <a:t>Ы </a:t>
            </a: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56176" y="1036638"/>
            <a:ext cx="760413" cy="81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4000" b="1" dirty="0">
                <a:solidFill>
                  <a:srgbClr val="FF0000"/>
                </a:solidFill>
              </a:rPr>
              <a:t>И</a:t>
            </a: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87524"/>
            <a:ext cx="4598839" cy="390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3715" y="2348880"/>
            <a:ext cx="4040711" cy="4245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24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Оформление по умолчанию</vt:lpstr>
      <vt:lpstr>Ы  или  И</vt:lpstr>
      <vt:lpstr>Л   С</vt:lpstr>
      <vt:lpstr>Р    СЬ</vt:lpstr>
      <vt:lpstr>Т   ГР</vt:lpstr>
      <vt:lpstr>Б    К</vt:lpstr>
      <vt:lpstr>— Я — маленькая М     ШКА! — А я большой! Я — М    ШКА!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Zverdvd.org</cp:lastModifiedBy>
  <cp:revision>81</cp:revision>
  <dcterms:created xsi:type="dcterms:W3CDTF">2011-05-22T17:29:42Z</dcterms:created>
  <dcterms:modified xsi:type="dcterms:W3CDTF">2020-03-31T07:16:44Z</dcterms:modified>
</cp:coreProperties>
</file>