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66" r:id="rId3"/>
    <p:sldId id="265" r:id="rId4"/>
    <p:sldId id="259" r:id="rId5"/>
    <p:sldId id="268" r:id="rId6"/>
    <p:sldId id="273" r:id="rId7"/>
    <p:sldId id="274" r:id="rId8"/>
    <p:sldId id="275" r:id="rId9"/>
    <p:sldId id="277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014021273656578E-2"/>
          <c:y val="9.3366227997495332E-2"/>
          <c:w val="0.72935568909149517"/>
          <c:h val="0.8132675440050093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2"/>
            <c:bubble3D val="0"/>
            <c:explosion val="11"/>
            <c:extLst>
              <c:ext xmlns:c16="http://schemas.microsoft.com/office/drawing/2014/chart" uri="{C3380CC4-5D6E-409C-BE32-E72D297353CC}">
                <c16:uniqueId val="{00000000-C9FF-4701-AC9E-A73220D15A54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9FF-4701-AC9E-A73220D15A54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9FF-4701-AC9E-A73220D15A54}"/>
                </c:ext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9FF-4701-AC9E-A73220D15A5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слышит</c:v>
                </c:pt>
                <c:pt idx="1">
                  <c:v>видит</c:v>
                </c:pt>
                <c:pt idx="2">
                  <c:v>делает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0.5</c:v>
                </c:pt>
                <c:pt idx="2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9FF-4701-AC9E-A73220D15A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D560-6889-45B8-9B7A-0E53775B19BC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6553BAF-FE86-46BF-8E29-90E53281A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D560-6889-45B8-9B7A-0E53775B19BC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3BAF-FE86-46BF-8E29-90E53281A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D560-6889-45B8-9B7A-0E53775B19BC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3BAF-FE86-46BF-8E29-90E53281A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D560-6889-45B8-9B7A-0E53775B19BC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6553BAF-FE86-46BF-8E29-90E53281A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D560-6889-45B8-9B7A-0E53775B19BC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3BAF-FE86-46BF-8E29-90E53281A9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D560-6889-45B8-9B7A-0E53775B19BC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3BAF-FE86-46BF-8E29-90E53281A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D560-6889-45B8-9B7A-0E53775B19BC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6553BAF-FE86-46BF-8E29-90E53281A96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D560-6889-45B8-9B7A-0E53775B19BC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3BAF-FE86-46BF-8E29-90E53281A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D560-6889-45B8-9B7A-0E53775B19BC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3BAF-FE86-46BF-8E29-90E53281A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D560-6889-45B8-9B7A-0E53775B19BC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3BAF-FE86-46BF-8E29-90E53281A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D560-6889-45B8-9B7A-0E53775B19BC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3BAF-FE86-46BF-8E29-90E53281A96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C94D560-6889-45B8-9B7A-0E53775B19BC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6553BAF-FE86-46BF-8E29-90E53281A96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69160"/>
            <a:ext cx="8458200" cy="1137940"/>
          </a:xfrm>
        </p:spPr>
        <p:txBody>
          <a:bodyPr>
            <a:normAutofit fontScale="90000"/>
          </a:bodyPr>
          <a:lstStyle/>
          <a:p>
            <a:pPr algn="r"/>
            <a:r>
              <a:rPr lang="ru-RU" b="0" dirty="0" smtClean="0"/>
              <a:t>Подготовила</a:t>
            </a:r>
            <a:br>
              <a:rPr lang="ru-RU" b="0" dirty="0" smtClean="0"/>
            </a:br>
            <a:r>
              <a:rPr lang="ru-RU" b="0" dirty="0" smtClean="0"/>
              <a:t>учитель начальных классов </a:t>
            </a:r>
            <a:br>
              <a:rPr lang="ru-RU" b="0" dirty="0" smtClean="0"/>
            </a:br>
            <a:r>
              <a:rPr lang="ru-RU" b="0" dirty="0" smtClean="0"/>
              <a:t>МАОУ «Средняя школа №8» </a:t>
            </a:r>
            <a:br>
              <a:rPr lang="ru-RU" b="0" dirty="0" smtClean="0"/>
            </a:br>
            <a:r>
              <a:rPr lang="ru-RU" b="0" dirty="0" err="1" smtClean="0"/>
              <a:t>Таранова</a:t>
            </a:r>
            <a:r>
              <a:rPr lang="ru-RU" b="0" dirty="0" smtClean="0"/>
              <a:t> Ч.И.</a:t>
            </a:r>
            <a:endParaRPr lang="ru-RU" b="0" dirty="0"/>
          </a:p>
        </p:txBody>
      </p:sp>
      <p:sp>
        <p:nvSpPr>
          <p:cNvPr id="5" name="Объект 3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7570788" cy="3251448"/>
          </a:xfrm>
        </p:spPr>
        <p:txBody>
          <a:bodyPr/>
          <a:lstStyle/>
          <a:p>
            <a:pPr lvl="0" algn="ctr">
              <a:buClr>
                <a:srgbClr val="F0A22E"/>
              </a:buClr>
            </a:pPr>
            <a:r>
              <a:rPr lang="ru-RU" sz="3600" cap="all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cs typeface="Arabic Typesetting" panose="03020402040406030203" pitchFamily="66" charset="-78"/>
              </a:rPr>
              <a:t>Достижение нового образовательного результата через использование технологии </a:t>
            </a:r>
            <a:r>
              <a:rPr lang="ru-RU" sz="3600" cap="all" dirty="0" err="1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cs typeface="Arabic Typesetting" panose="03020402040406030203" pitchFamily="66" charset="-78"/>
              </a:rPr>
              <a:t>деятельностного</a:t>
            </a:r>
            <a:r>
              <a:rPr lang="ru-RU" sz="3600" cap="all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cs typeface="Arabic Typesetting" panose="03020402040406030203" pitchFamily="66" charset="-78"/>
              </a:rPr>
              <a:t> типа</a:t>
            </a:r>
            <a:endParaRPr lang="ru-RU" sz="2400" dirty="0">
              <a:solidFill>
                <a:srgbClr val="4E3B30">
                  <a:shade val="75000"/>
                </a:srgb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491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i="1" dirty="0"/>
              <a:t>сегодня я узнал…</a:t>
            </a:r>
            <a:endParaRPr lang="ru-RU" b="1" dirty="0"/>
          </a:p>
          <a:p>
            <a:pPr lvl="0"/>
            <a:r>
              <a:rPr lang="ru-RU" b="1" i="1" dirty="0"/>
              <a:t>было интересно…</a:t>
            </a:r>
            <a:endParaRPr lang="ru-RU" b="1" dirty="0"/>
          </a:p>
          <a:p>
            <a:pPr lvl="0"/>
            <a:r>
              <a:rPr lang="ru-RU" b="1" i="1" dirty="0"/>
              <a:t>было трудно…</a:t>
            </a:r>
            <a:endParaRPr lang="ru-RU" b="1" dirty="0"/>
          </a:p>
          <a:p>
            <a:pPr lvl="0"/>
            <a:r>
              <a:rPr lang="ru-RU" b="1" i="1" dirty="0" smtClean="0"/>
              <a:t>теперь </a:t>
            </a:r>
            <a:r>
              <a:rPr lang="ru-RU" b="1" i="1" dirty="0"/>
              <a:t>я могу…</a:t>
            </a:r>
            <a:endParaRPr lang="ru-RU" b="1" dirty="0"/>
          </a:p>
          <a:p>
            <a:pPr lvl="0"/>
            <a:r>
              <a:rPr lang="ru-RU" b="1" i="1" dirty="0" smtClean="0"/>
              <a:t>я </a:t>
            </a:r>
            <a:r>
              <a:rPr lang="ru-RU" b="1" i="1" dirty="0"/>
              <a:t>научился…</a:t>
            </a:r>
            <a:endParaRPr lang="ru-RU" b="1" dirty="0"/>
          </a:p>
          <a:p>
            <a:pPr lvl="0"/>
            <a:r>
              <a:rPr lang="ru-RU" b="1" i="1" dirty="0"/>
              <a:t>у меня получилось …</a:t>
            </a:r>
            <a:endParaRPr lang="ru-RU" b="1" dirty="0"/>
          </a:p>
          <a:p>
            <a:pPr lvl="0"/>
            <a:r>
              <a:rPr lang="ru-RU" b="1" i="1" dirty="0" smtClean="0"/>
              <a:t>меня </a:t>
            </a:r>
            <a:r>
              <a:rPr lang="ru-RU" b="1" i="1" dirty="0"/>
              <a:t>удивило…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961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92696"/>
            <a:ext cx="4042792" cy="5688632"/>
          </a:xfrm>
        </p:spPr>
        <p:txBody>
          <a:bodyPr>
            <a:normAutofit/>
          </a:bodyPr>
          <a:lstStyle/>
          <a:p>
            <a:r>
              <a:rPr lang="ru-RU" sz="4000" b="1" dirty="0">
                <a:cs typeface="Arabic Typesetting" panose="03020402040406030203" pitchFamily="66" charset="-78"/>
              </a:rPr>
              <a:t>«Не иди туда, куда ведёт дорога. Иди туда, где дороги нет, и оставь свой след.»</a:t>
            </a:r>
          </a:p>
          <a:p>
            <a:pPr algn="r"/>
            <a:r>
              <a:rPr lang="ru-RU" sz="2800" dirty="0"/>
              <a:t>Ральф </a:t>
            </a:r>
            <a:r>
              <a:rPr lang="ru-RU" sz="2800" dirty="0" err="1"/>
              <a:t>Эмерсон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007269"/>
            <a:ext cx="4775448" cy="4005262"/>
          </a:xfrm>
        </p:spPr>
      </p:pic>
    </p:spTree>
    <p:extLst>
      <p:ext uri="{BB962C8B-B14F-4D97-AF65-F5344CB8AC3E}">
        <p14:creationId xmlns:p14="http://schemas.microsoft.com/office/powerpoint/2010/main" val="68050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Формирование  УУД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1. Познавательные информационные УУД</a:t>
            </a:r>
          </a:p>
          <a:p>
            <a:r>
              <a:rPr lang="ru-RU" dirty="0"/>
              <a:t>2. Познавательные логические УУД</a:t>
            </a:r>
          </a:p>
          <a:p>
            <a:r>
              <a:rPr lang="ru-RU" dirty="0"/>
              <a:t>3. Коммуникативные УУД</a:t>
            </a:r>
          </a:p>
          <a:p>
            <a:r>
              <a:rPr lang="ru-RU" dirty="0"/>
              <a:t>4. Регулятивные УУД</a:t>
            </a:r>
            <a:endParaRPr lang="ru-RU" b="1" dirty="0"/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333625"/>
            <a:ext cx="3915544" cy="3257550"/>
          </a:xfrm>
        </p:spPr>
      </p:pic>
    </p:spTree>
    <p:extLst>
      <p:ext uri="{BB962C8B-B14F-4D97-AF65-F5344CB8AC3E}">
        <p14:creationId xmlns:p14="http://schemas.microsoft.com/office/powerpoint/2010/main" val="365092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Психология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815914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2814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Этапы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686800" cy="496855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1. Создание проблемной ситуации.</a:t>
            </a:r>
          </a:p>
          <a:p>
            <a:r>
              <a:rPr lang="ru-RU" sz="4400" dirty="0" smtClean="0"/>
              <a:t>2. Актуализация.</a:t>
            </a:r>
          </a:p>
          <a:p>
            <a:r>
              <a:rPr lang="ru-RU" sz="4400" dirty="0" smtClean="0"/>
              <a:t>3. Поиск решения проблемы. </a:t>
            </a:r>
          </a:p>
          <a:p>
            <a:r>
              <a:rPr lang="ru-RU" sz="4400" dirty="0" smtClean="0"/>
              <a:t>4. Решения, продукт урока</a:t>
            </a:r>
          </a:p>
          <a:p>
            <a:r>
              <a:rPr lang="ru-RU" sz="4400" dirty="0" smtClean="0"/>
              <a:t>5. Рефлексия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78334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92696"/>
            <a:ext cx="6549529" cy="4536504"/>
          </a:xfrm>
        </p:spPr>
      </p:pic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851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28800"/>
            <a:ext cx="4267200" cy="396044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764704"/>
            <a:ext cx="4343400" cy="4104455"/>
          </a:xfrm>
        </p:spPr>
      </p:pic>
    </p:spTree>
    <p:extLst>
      <p:ext uri="{BB962C8B-B14F-4D97-AF65-F5344CB8AC3E}">
        <p14:creationId xmlns:p14="http://schemas.microsoft.com/office/powerpoint/2010/main" val="277335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09120"/>
            <a:ext cx="1962944" cy="17837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404664"/>
            <a:ext cx="4290556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32657"/>
            <a:ext cx="4289425" cy="4032448"/>
          </a:xfrm>
        </p:spPr>
      </p:pic>
      <p:pic>
        <p:nvPicPr>
          <p:cNvPr id="9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4191000" cy="2899341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81444" y="1124745"/>
            <a:ext cx="4290556" cy="413305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12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96752"/>
            <a:ext cx="4131568" cy="3744416"/>
          </a:xfrm>
        </p:spPr>
      </p:pic>
      <p:pic>
        <p:nvPicPr>
          <p:cNvPr id="7" name="Объект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76872"/>
            <a:ext cx="4464496" cy="429537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535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277</TotalTime>
  <Words>105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Arabic Typesetting</vt:lpstr>
      <vt:lpstr>Franklin Gothic Book</vt:lpstr>
      <vt:lpstr>Franklin Gothic Medium</vt:lpstr>
      <vt:lpstr>Wingdings 2</vt:lpstr>
      <vt:lpstr>Трек</vt:lpstr>
      <vt:lpstr>Подготовила учитель начальных классов  МАОУ «Средняя школа №8»  Таранова Ч.И.</vt:lpstr>
      <vt:lpstr>Презентация PowerPoint</vt:lpstr>
      <vt:lpstr>Формирование  УУД</vt:lpstr>
      <vt:lpstr>Психология</vt:lpstr>
      <vt:lpstr>Этапы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Достижение нового образовательного результата через использование технологии деятельностного типа</dc:title>
  <dc:creator>Илья</dc:creator>
  <cp:lastModifiedBy>kirill taranov</cp:lastModifiedBy>
  <cp:revision>20</cp:revision>
  <dcterms:created xsi:type="dcterms:W3CDTF">2015-08-13T10:07:02Z</dcterms:created>
  <dcterms:modified xsi:type="dcterms:W3CDTF">2020-03-31T10:16:24Z</dcterms:modified>
</cp:coreProperties>
</file>