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3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74DFE-0459-4574-BB33-D2098BDD67F6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F7429-1B49-4E86-852E-E5A05636372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74DFE-0459-4574-BB33-D2098BDD67F6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F7429-1B49-4E86-852E-E5A0563637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74DFE-0459-4574-BB33-D2098BDD67F6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F7429-1B49-4E86-852E-E5A0563637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74DFE-0459-4574-BB33-D2098BDD67F6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F7429-1B49-4E86-852E-E5A0563637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74DFE-0459-4574-BB33-D2098BDD67F6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29F7429-1B49-4E86-852E-E5A05636372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74DFE-0459-4574-BB33-D2098BDD67F6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F7429-1B49-4E86-852E-E5A0563637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74DFE-0459-4574-BB33-D2098BDD67F6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F7429-1B49-4E86-852E-E5A0563637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74DFE-0459-4574-BB33-D2098BDD67F6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F7429-1B49-4E86-852E-E5A0563637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74DFE-0459-4574-BB33-D2098BDD67F6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F7429-1B49-4E86-852E-E5A0563637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74DFE-0459-4574-BB33-D2098BDD67F6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F7429-1B49-4E86-852E-E5A0563637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74DFE-0459-4574-BB33-D2098BDD67F6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F7429-1B49-4E86-852E-E5A0563637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674DFE-0459-4574-BB33-D2098BDD67F6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29F7429-1B49-4E86-852E-E5A05636372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400" dirty="0" err="1" smtClean="0"/>
              <a:t>Достопримечателности</a:t>
            </a:r>
            <a:r>
              <a:rPr lang="ru-RU" sz="4400" dirty="0" smtClean="0"/>
              <a:t> Германии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i="1" dirty="0" smtClean="0"/>
              <a:t>Дмитриева </a:t>
            </a:r>
            <a:r>
              <a:rPr lang="ru-RU" i="1" smtClean="0"/>
              <a:t>Настя Волкова Аня </a:t>
            </a:r>
            <a:endParaRPr lang="ru-RU" i="1" dirty="0" smtClean="0"/>
          </a:p>
          <a:p>
            <a:r>
              <a:rPr lang="ru-RU" i="1" dirty="0" smtClean="0"/>
              <a:t>5 класс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935507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ru-RU" dirty="0" err="1" smtClean="0"/>
              <a:t>Ульмский</a:t>
            </a:r>
            <a:r>
              <a:rPr lang="ru-RU" dirty="0" smtClean="0"/>
              <a:t> собор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124744"/>
            <a:ext cx="6840760" cy="3456384"/>
          </a:xfrm>
        </p:spPr>
      </p:pic>
      <p:sp>
        <p:nvSpPr>
          <p:cNvPr id="8" name="TextBox 7"/>
          <p:cNvSpPr txBox="1"/>
          <p:nvPr/>
        </p:nvSpPr>
        <p:spPr>
          <a:xfrm>
            <a:off x="2411760" y="4797152"/>
            <a:ext cx="46805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0" i="0" dirty="0" smtClean="0">
                <a:effectLst/>
                <a:latin typeface="Arial"/>
              </a:rPr>
              <a:t>Лютеранская церковь в немецком городе Ульм. Фактически не является собором, так как епископ Евангелической Земельной Церкви Вюртемберга, которой принадлежит здание, держит свою резиденцию в Штутгарте.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222905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Озеро </a:t>
            </a:r>
            <a:r>
              <a:rPr lang="ru-RU" dirty="0" err="1" smtClean="0"/>
              <a:t>Бодензее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340768"/>
            <a:ext cx="4876800" cy="2880320"/>
          </a:xfrm>
        </p:spPr>
      </p:pic>
      <p:sp>
        <p:nvSpPr>
          <p:cNvPr id="5" name="TextBox 4"/>
          <p:cNvSpPr txBox="1"/>
          <p:nvPr/>
        </p:nvSpPr>
        <p:spPr>
          <a:xfrm>
            <a:off x="2555776" y="4509120"/>
            <a:ext cx="410445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/>
              <a:t>Озеро, находящееся в </a:t>
            </a:r>
            <a:r>
              <a:rPr lang="ru-RU" sz="2000" dirty="0" err="1"/>
              <a:t>Предальпах</a:t>
            </a:r>
            <a:r>
              <a:rPr lang="ru-RU" sz="2000" dirty="0"/>
              <a:t> на границе Германии, Швейцарии и Австрии. Говоря о Боденском озере, имеют в виду три водоёма: Верхнее озеро, Нижнее озеро и Рейн, который соединяет два этих водоёма.</a:t>
            </a:r>
          </a:p>
        </p:txBody>
      </p:sp>
    </p:spTree>
    <p:extLst>
      <p:ext uri="{BB962C8B-B14F-4D97-AF65-F5344CB8AC3E}">
        <p14:creationId xmlns:p14="http://schemas.microsoft.com/office/powerpoint/2010/main" val="1449165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Кёльнский собор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268760"/>
            <a:ext cx="4824536" cy="3336971"/>
          </a:xfrm>
        </p:spPr>
      </p:pic>
      <p:sp>
        <p:nvSpPr>
          <p:cNvPr id="5" name="TextBox 4"/>
          <p:cNvSpPr txBox="1"/>
          <p:nvPr/>
        </p:nvSpPr>
        <p:spPr>
          <a:xfrm>
            <a:off x="2411760" y="4859868"/>
            <a:ext cx="43924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/>
              <a:t>Римско-католический готический собор в городе Кёльне. Занимает третье место в списке самых высоких церквей мира и внесён в список объектов Всемирного культурного наследия. </a:t>
            </a:r>
          </a:p>
        </p:txBody>
      </p:sp>
    </p:spTree>
    <p:extLst>
      <p:ext uri="{BB962C8B-B14F-4D97-AF65-F5344CB8AC3E}">
        <p14:creationId xmlns:p14="http://schemas.microsoft.com/office/powerpoint/2010/main" val="2707097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Телевизионная башня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196752"/>
            <a:ext cx="4830335" cy="3216198"/>
          </a:xfrm>
        </p:spPr>
      </p:pic>
      <p:sp>
        <p:nvSpPr>
          <p:cNvPr id="5" name="TextBox 4"/>
          <p:cNvSpPr txBox="1"/>
          <p:nvPr/>
        </p:nvSpPr>
        <p:spPr>
          <a:xfrm>
            <a:off x="1403648" y="4653136"/>
            <a:ext cx="68407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Высота берлинской телебашни 368 м и на момент ее завершения она являлась второй по высоте бетонной конструкцией в Европе, уступая лишь 540-метровой Останкинской телебашне в Москве . Башня доминирует в силуэте Берлина и является одной из главных достопримечательностей города.  </a:t>
            </a:r>
            <a:r>
              <a:rPr lang="ru-RU" dirty="0" smtClean="0"/>
              <a:t>Берлинская </a:t>
            </a:r>
            <a:r>
              <a:rPr lang="ru-RU" dirty="0"/>
              <a:t>телебашня принимает более одного миллиона посетителей в год.</a:t>
            </a:r>
          </a:p>
        </p:txBody>
      </p:sp>
    </p:spTree>
    <p:extLst>
      <p:ext uri="{BB962C8B-B14F-4D97-AF65-F5344CB8AC3E}">
        <p14:creationId xmlns:p14="http://schemas.microsoft.com/office/powerpoint/2010/main" val="3517870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fontAlgn="base"/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inherit"/>
              </a:rPr>
              <a:t>  Королевское </a:t>
            </a: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inherit"/>
              </a:rPr>
              <a:t>озеро </a:t>
            </a:r>
            <a:r>
              <a:rPr lang="ru-RU" dirty="0" err="1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inherit"/>
              </a:rPr>
              <a:t>Кёнигсзе</a:t>
            </a:r>
            <a:r>
              <a:rPr lang="ru-RU" b="0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Open Sans"/>
              </a:rPr>
              <a:t/>
            </a:r>
            <a:br>
              <a:rPr lang="ru-RU" b="0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Open Sans"/>
              </a:rPr>
            </a:b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268760"/>
            <a:ext cx="5135780" cy="3052936"/>
          </a:xfrm>
        </p:spPr>
      </p:pic>
      <p:sp>
        <p:nvSpPr>
          <p:cNvPr id="5" name="TextBox 4"/>
          <p:cNvSpPr txBox="1"/>
          <p:nvPr/>
        </p:nvSpPr>
        <p:spPr>
          <a:xfrm>
            <a:off x="2915816" y="4653136"/>
            <a:ext cx="35283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0" i="0" dirty="0" smtClean="0">
                <a:effectLst/>
                <a:latin typeface="Arial"/>
              </a:rPr>
              <a:t>Озеро </a:t>
            </a:r>
            <a:r>
              <a:rPr lang="ru-RU" b="0" i="0" dirty="0" err="1" smtClean="0">
                <a:effectLst/>
                <a:latin typeface="Arial"/>
              </a:rPr>
              <a:t>Кёнигсзе</a:t>
            </a:r>
            <a:r>
              <a:rPr lang="ru-RU" b="0" i="0" dirty="0" smtClean="0">
                <a:effectLst/>
                <a:latin typeface="Arial"/>
              </a:rPr>
              <a:t> рекламируется как самое чистое в Германии. В настоящее время передвижение по нему разрешено только судам с электромотором, вёсельным или с педальным приводом.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3587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3528"/>
            <a:ext cx="1974413" cy="122413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700808"/>
            <a:ext cx="6876256" cy="5157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880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5486</TotalTime>
  <Words>181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Достопримечателности Германии</vt:lpstr>
      <vt:lpstr>Ульмский собор</vt:lpstr>
      <vt:lpstr>Озеро Бодензее</vt:lpstr>
      <vt:lpstr>Кёльнский собор</vt:lpstr>
      <vt:lpstr>Телевизионная башня</vt:lpstr>
      <vt:lpstr>  Королевское озеро Кёнигсзе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Достопримечателности Германии</dc:title>
  <dc:creator>User</dc:creator>
  <cp:lastModifiedBy>Продленка</cp:lastModifiedBy>
  <cp:revision>9</cp:revision>
  <dcterms:created xsi:type="dcterms:W3CDTF">2019-10-02T15:13:42Z</dcterms:created>
  <dcterms:modified xsi:type="dcterms:W3CDTF">2019-10-07T08:58:44Z</dcterms:modified>
</cp:coreProperties>
</file>