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12" r:id="rId1"/>
  </p:sldMasterIdLst>
  <p:notesMasterIdLst>
    <p:notesMasterId r:id="rId20"/>
  </p:notesMasterIdLst>
  <p:sldIdLst>
    <p:sldId id="317" r:id="rId2"/>
    <p:sldId id="304" r:id="rId3"/>
    <p:sldId id="319" r:id="rId4"/>
    <p:sldId id="325" r:id="rId5"/>
    <p:sldId id="320" r:id="rId6"/>
    <p:sldId id="321" r:id="rId7"/>
    <p:sldId id="322" r:id="rId8"/>
    <p:sldId id="323" r:id="rId9"/>
    <p:sldId id="324" r:id="rId10"/>
    <p:sldId id="327" r:id="rId11"/>
    <p:sldId id="329" r:id="rId12"/>
    <p:sldId id="330" r:id="rId13"/>
    <p:sldId id="331" r:id="rId14"/>
    <p:sldId id="332" r:id="rId15"/>
    <p:sldId id="333" r:id="rId16"/>
    <p:sldId id="334" r:id="rId17"/>
    <p:sldId id="335" r:id="rId18"/>
    <p:sldId id="336" r:id="rId19"/>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CCFF"/>
    <a:srgbClr val="000000"/>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BF6C487-B717-4685-A7B2-297D3451C63C}" type="datetimeFigureOut">
              <a:rPr lang="ru-RU"/>
              <a:pPr>
                <a:defRPr/>
              </a:pPr>
              <a:t>31.03.2020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itchFamily="34" charset="0"/>
              </a:defRPr>
            </a:lvl1pPr>
          </a:lstStyle>
          <a:p>
            <a:pPr>
              <a:defRPr/>
            </a:pPr>
            <a:fld id="{A0C42108-12AA-4937-9A87-F12CADA0EC6F}" type="slidenum">
              <a:rPr lang="ru-RU"/>
              <a:pPr>
                <a:defRPr/>
              </a:pPr>
              <a:t>‹#›</a:t>
            </a:fld>
            <a:endParaRPr lang="ru-RU"/>
          </a:p>
        </p:txBody>
      </p:sp>
    </p:spTree>
    <p:extLst>
      <p:ext uri="{BB962C8B-B14F-4D97-AF65-F5344CB8AC3E}">
        <p14:creationId xmlns:p14="http://schemas.microsoft.com/office/powerpoint/2010/main" xmlns="" val="38201792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18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A0C42108-12AA-4937-9A87-F12CADA0EC6F}" type="slidenum">
              <a:rPr lang="ru-RU" smtClean="0"/>
              <a:pPr>
                <a:defRPr/>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5B49AD8-E55E-4F45-8AB0-5EB5EDE9D9AC}" type="datetimeFigureOut">
              <a:rPr lang="ru-RU"/>
              <a:pPr>
                <a:defRPr/>
              </a:pPr>
              <a:t>31.03.2020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C9CB513-4A65-4D4D-B2C0-2E106254279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93CE5B-930B-475C-BFAA-5B4D73A11A9A}" type="datetimeFigureOut">
              <a:rPr lang="ru-RU"/>
              <a:pPr>
                <a:defRPr/>
              </a:pPr>
              <a:t>31.03.2020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5F64152-6B45-441E-9EB9-CAEC16F7344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A362FF4-B28C-4386-B289-109A47D23AE9}" type="datetimeFigureOut">
              <a:rPr lang="ru-RU"/>
              <a:pPr>
                <a:defRPr/>
              </a:pPr>
              <a:t>31.03.2020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05B2E5C-DB11-40C2-8FDD-595367500EC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C228B3A-5EE2-472D-B8D4-03BF63AC9D94}" type="datetimeFigureOut">
              <a:rPr lang="ru-RU"/>
              <a:pPr>
                <a:defRPr/>
              </a:pPr>
              <a:t>31.03.2020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87498FB-C23D-48E2-9026-1EE853EFC1C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EAA83072-2B3B-444C-A782-B809D6F6DC39}" type="datetimeFigureOut">
              <a:rPr lang="ru-RU"/>
              <a:pPr>
                <a:defRPr/>
              </a:pPr>
              <a:t>31.03.2020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AF82C3E-0554-428D-A1EE-33CBB7989C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A2C47E0-1D0D-46D4-8201-294EAD35B588}" type="datetimeFigureOut">
              <a:rPr lang="ru-RU"/>
              <a:pPr>
                <a:defRPr/>
              </a:pPr>
              <a:t>31.03.2020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DAEA4E0-7FDD-4B00-AF69-E02D081BB80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108FDA2-1084-4916-B14C-95A035229E4A}" type="datetimeFigureOut">
              <a:rPr lang="ru-RU"/>
              <a:pPr>
                <a:defRPr/>
              </a:pPr>
              <a:t>31.03.2020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2AD8D08-F240-44AF-90A2-22E0BC1A374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69E080E-5BB4-43EA-B7DB-2CD9AA711648}" type="datetimeFigureOut">
              <a:rPr lang="ru-RU"/>
              <a:pPr>
                <a:defRPr/>
              </a:pPr>
              <a:t>31.03.2020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563A083-6C35-42CB-BBF3-FB0BA89F638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8D751A9-16C2-46F7-8192-EEC9B3EB72F5}" type="datetimeFigureOut">
              <a:rPr lang="ru-RU"/>
              <a:pPr>
                <a:defRPr/>
              </a:pPr>
              <a:t>31.03.2020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4714D6B-E85E-433E-AA2D-4A14E6DB6E1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2529D3E-7373-4087-AB68-5D46B8A4B429}" type="datetimeFigureOut">
              <a:rPr lang="ru-RU"/>
              <a:pPr>
                <a:defRPr/>
              </a:pPr>
              <a:t>31.03.2020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0C269C6-A4AE-42A9-88A0-F58952A19BD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D156F78-11C8-4A75-B267-920C084443A1}" type="datetimeFigureOut">
              <a:rPr lang="ru-RU"/>
              <a:pPr>
                <a:defRPr/>
              </a:pPr>
              <a:t>31.03.2020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77D83DD-2C9F-4E4C-BEAC-1555623A958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900B0FA5-4DC1-45F9-AF4E-543387D0DFF4}" type="datetimeFigureOut">
              <a:rPr lang="ru-RU"/>
              <a:pPr>
                <a:defRPr/>
              </a:pPr>
              <a:t>31.03.2020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C353255D-C50E-4056-A0FE-6CACD61EA29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4.xml"/><Relationship Id="rId18" Type="http://schemas.openxmlformats.org/officeDocument/2006/relationships/slide" Target="slide15.xml"/><Relationship Id="rId3" Type="http://schemas.openxmlformats.org/officeDocument/2006/relationships/audio" Target="../media/audio1.wav"/><Relationship Id="rId21" Type="http://schemas.openxmlformats.org/officeDocument/2006/relationships/slide" Target="slide8.xml"/><Relationship Id="rId7" Type="http://schemas.openxmlformats.org/officeDocument/2006/relationships/image" Target="../media/image3.png"/><Relationship Id="rId12" Type="http://schemas.openxmlformats.org/officeDocument/2006/relationships/slide" Target="slide10.xml"/><Relationship Id="rId17" Type="http://schemas.openxmlformats.org/officeDocument/2006/relationships/slide" Target="slide16.xml"/><Relationship Id="rId2" Type="http://schemas.openxmlformats.org/officeDocument/2006/relationships/notesSlide" Target="../notesSlides/notesSlide2.xml"/><Relationship Id="rId16" Type="http://schemas.openxmlformats.org/officeDocument/2006/relationships/slide" Target="slide5.xml"/><Relationship Id="rId20" Type="http://schemas.openxmlformats.org/officeDocument/2006/relationships/slide" Target="slide14.xml"/><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18.xml"/><Relationship Id="rId5" Type="http://schemas.openxmlformats.org/officeDocument/2006/relationships/image" Target="../media/image2.png"/><Relationship Id="rId15" Type="http://schemas.openxmlformats.org/officeDocument/2006/relationships/slide" Target="slide17.xml"/><Relationship Id="rId10" Type="http://schemas.openxmlformats.org/officeDocument/2006/relationships/slide" Target="slide7.xml"/><Relationship Id="rId19" Type="http://schemas.openxmlformats.org/officeDocument/2006/relationships/slide" Target="slide9.xml"/><Relationship Id="rId4" Type="http://schemas.openxmlformats.org/officeDocument/2006/relationships/slide" Target="slide12.xml"/><Relationship Id="rId9" Type="http://schemas.openxmlformats.org/officeDocument/2006/relationships/slide" Target="slide11.xml"/><Relationship Id="rId14" Type="http://schemas.openxmlformats.org/officeDocument/2006/relationships/slide" Target="slide6.xml"/><Relationship Id="rId22"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C:\Users\Zver\Desktop\en.jpg"/>
          <p:cNvPicPr>
            <a:picLocks noChangeAspect="1" noChangeArrowheads="1"/>
          </p:cNvPicPr>
          <p:nvPr/>
        </p:nvPicPr>
        <p:blipFill>
          <a:blip r:embed="rId3" cstate="screen"/>
          <a:srcRect/>
          <a:stretch>
            <a:fillRect/>
          </a:stretch>
        </p:blipFill>
        <p:spPr bwMode="auto">
          <a:xfrm>
            <a:off x="467544" y="1228724"/>
            <a:ext cx="8058150" cy="5629275"/>
          </a:xfrm>
          <a:prstGeom prst="rect">
            <a:avLst/>
          </a:prstGeom>
          <a:noFill/>
          <a:ln w="9525">
            <a:noFill/>
            <a:miter lim="800000"/>
            <a:headEnd/>
            <a:tailEnd/>
          </a:ln>
        </p:spPr>
      </p:pic>
      <p:sp>
        <p:nvSpPr>
          <p:cNvPr id="2" name="TextBox 1"/>
          <p:cNvSpPr txBox="1"/>
          <p:nvPr/>
        </p:nvSpPr>
        <p:spPr>
          <a:xfrm>
            <a:off x="646809" y="307975"/>
            <a:ext cx="7896521" cy="769441"/>
          </a:xfrm>
          <a:prstGeom prst="rect">
            <a:avLst/>
          </a:prstGeom>
          <a:noFill/>
        </p:spPr>
        <p:txBody>
          <a:bodyPr wrap="none" rtlCol="0">
            <a:spAutoFit/>
          </a:bodyPr>
          <a:lstStyle/>
          <a:p>
            <a:r>
              <a:rPr lang="ru-RU" sz="4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Эрудит. Команды 9-11 классов</a:t>
            </a:r>
            <a:endParaRPr lang="ru-RU" sz="4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Биология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179512" y="472780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2" name="Прямоугольник 1"/>
          <p:cNvSpPr/>
          <p:nvPr/>
        </p:nvSpPr>
        <p:spPr>
          <a:xfrm>
            <a:off x="2286000" y="1856775"/>
            <a:ext cx="6282000" cy="523220"/>
          </a:xfrm>
          <a:prstGeom prst="rect">
            <a:avLst/>
          </a:prstGeom>
        </p:spPr>
        <p:txBody>
          <a:bodyPr wrap="square">
            <a:spAutoFit/>
          </a:bodyPr>
          <a:lstStyle/>
          <a:p>
            <a:pPr algn="just">
              <a:spcAft>
                <a:spcPts val="0"/>
              </a:spcAft>
              <a:buClr>
                <a:srgbClr val="262626"/>
              </a:buClr>
            </a:pPr>
            <a:r>
              <a:rPr lang="ru-RU" sz="2800" dirty="0">
                <a:solidFill>
                  <a:srgbClr val="000000"/>
                </a:solidFill>
                <a:latin typeface="Times New Roman"/>
                <a:ea typeface="Times New Roman"/>
                <a:cs typeface="Times New Roman"/>
              </a:rPr>
              <a:t> </a:t>
            </a:r>
            <a:endParaRPr lang="ru-RU" sz="2800" dirty="0">
              <a:solidFill>
                <a:prstClr val="black"/>
              </a:solidFill>
              <a:latin typeface="Calibri"/>
              <a:ea typeface="Times New Roman"/>
              <a:cs typeface="Times New Roman"/>
            </a:endParaRPr>
          </a:p>
        </p:txBody>
      </p:sp>
      <p:sp>
        <p:nvSpPr>
          <p:cNvPr id="3" name="Прямоугольник 2"/>
          <p:cNvSpPr/>
          <p:nvPr/>
        </p:nvSpPr>
        <p:spPr>
          <a:xfrm>
            <a:off x="2555776" y="1856775"/>
            <a:ext cx="5616624" cy="2074414"/>
          </a:xfrm>
          <a:prstGeom prst="rect">
            <a:avLst/>
          </a:prstGeom>
        </p:spPr>
        <p:txBody>
          <a:bodyPr wrap="square">
            <a:spAutoFit/>
          </a:bodyPr>
          <a:lstStyle/>
          <a:p>
            <a:pPr lvl="0" algn="just">
              <a:lnSpc>
                <a:spcPct val="115000"/>
              </a:lnSpc>
              <a:spcAft>
                <a:spcPts val="1080"/>
              </a:spcAft>
              <a:buClr>
                <a:srgbClr val="262626"/>
              </a:buClr>
            </a:pPr>
            <a:r>
              <a:rPr lang="ru-RU" sz="2800" dirty="0">
                <a:latin typeface="Times New Roman"/>
                <a:ea typeface="Times New Roman"/>
              </a:rPr>
              <a:t>В странах, пострадавших от войн, активно используются грызуны. С </a:t>
            </a:r>
            <a:r>
              <a:rPr lang="ru-RU" sz="2800">
                <a:latin typeface="Times New Roman"/>
                <a:ea typeface="Times New Roman"/>
              </a:rPr>
              <a:t>каким </a:t>
            </a:r>
            <a:r>
              <a:rPr lang="ru-RU" sz="2800" smtClean="0">
                <a:latin typeface="Times New Roman"/>
                <a:ea typeface="Times New Roman"/>
              </a:rPr>
              <a:t>«загрязнением» </a:t>
            </a:r>
            <a:r>
              <a:rPr lang="ru-RU" sz="2800" dirty="0">
                <a:latin typeface="Times New Roman"/>
                <a:ea typeface="Times New Roman"/>
              </a:rPr>
              <a:t>помогают бороться животные?</a:t>
            </a:r>
            <a:endParaRPr lang="ru-RU" sz="2800" dirty="0">
              <a:effectLst/>
              <a:latin typeface="Times New Roman"/>
              <a:ea typeface="Times New Roman"/>
            </a:endParaRPr>
          </a:p>
        </p:txBody>
      </p:sp>
      <p:sp>
        <p:nvSpPr>
          <p:cNvPr id="13" name="Прямоугольник 12"/>
          <p:cNvSpPr/>
          <p:nvPr/>
        </p:nvSpPr>
        <p:spPr>
          <a:xfrm>
            <a:off x="1568163" y="4437112"/>
            <a:ext cx="7405140" cy="171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800" dirty="0">
                <a:solidFill>
                  <a:prstClr val="black"/>
                </a:solidFill>
                <a:latin typeface="Times New Roman"/>
                <a:ea typeface="Times New Roman"/>
              </a:rPr>
              <a:t>этих быстро обучающихся грызунов тренируют для поиска и обезвреживания </a:t>
            </a:r>
            <a:r>
              <a:rPr lang="ru-RU" sz="2800" dirty="0" smtClean="0">
                <a:solidFill>
                  <a:prstClr val="black"/>
                </a:solidFill>
                <a:latin typeface="Times New Roman"/>
                <a:ea typeface="Times New Roman"/>
              </a:rPr>
              <a:t>мин</a:t>
            </a:r>
            <a:endParaRPr lang="ru-RU" sz="28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527317314"/>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ru-RU" sz="3200" dirty="0">
              <a:solidFill>
                <a:schemeClr val="tx1">
                  <a:lumMod val="85000"/>
                  <a:lumOff val="15000"/>
                </a:schemeClr>
              </a:solidFill>
            </a:endParaRPr>
          </a:p>
        </p:txBody>
      </p:sp>
      <p:sp>
        <p:nvSpPr>
          <p:cNvPr id="12" name="Прямоугольник 11"/>
          <p:cNvSpPr/>
          <p:nvPr/>
        </p:nvSpPr>
        <p:spPr>
          <a:xfrm>
            <a:off x="1560931" y="2554920"/>
            <a:ext cx="7358114" cy="1207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ru-RU" sz="2200" dirty="0" smtClean="0">
                <a:solidFill>
                  <a:schemeClr val="tx1"/>
                </a:solidFill>
                <a:latin typeface="Times New Roman"/>
                <a:ea typeface="Times New Roman"/>
              </a:rPr>
              <a:t>Речных </a:t>
            </a:r>
            <a:r>
              <a:rPr lang="ru-RU" sz="2200" dirty="0">
                <a:solidFill>
                  <a:schemeClr val="tx1"/>
                </a:solidFill>
                <a:latin typeface="Times New Roman"/>
                <a:ea typeface="Times New Roman"/>
              </a:rPr>
              <a:t>раков применяют для контроля качества очищенной воды, сбрасываемой с ЮЗОС: животные находятся в аквариумах, куда подаётся вода, которая прошла все положенные стадии очистки. Дело в том, что лабораторные исследования требуют времени, датчики реагируют на конкретные химические вещества, тогда как рак сразу чувствует любое неудобное для него изменение химического состава. Оно отражается на его сердечном ритме, который контролируется при помощи закреплённого на панцире животного датчика.</a:t>
            </a:r>
            <a:endParaRPr lang="ru-RU" sz="2200" dirty="0">
              <a:solidFill>
                <a:schemeClr val="tx1"/>
              </a:solidFill>
              <a:latin typeface="Times New Roman" pitchFamily="18" charset="0"/>
              <a:cs typeface="Times New Roman" pitchFamily="18" charset="0"/>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latin typeface="Arial Black" pitchFamily="34" charset="0"/>
                <a:cs typeface="Aharoni" pitchFamily="2" charset="-79"/>
              </a:rPr>
              <a:t>Биология</a:t>
            </a:r>
            <a:endParaRPr lang="ru-RU" sz="4000" dirty="0">
              <a:solidFill>
                <a:schemeClr val="bg1"/>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54620" y="2444512"/>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286000" y="1856775"/>
            <a:ext cx="6282000" cy="523220"/>
          </a:xfrm>
          <a:prstGeom prst="rect">
            <a:avLst/>
          </a:prstGeom>
        </p:spPr>
        <p:txBody>
          <a:bodyPr wrap="square">
            <a:spAutoFit/>
          </a:bodyPr>
          <a:lstStyle/>
          <a:p>
            <a:pPr lvl="0" algn="just">
              <a:spcAft>
                <a:spcPts val="0"/>
              </a:spcAft>
              <a:buClr>
                <a:srgbClr val="262626"/>
              </a:buClr>
            </a:pPr>
            <a:r>
              <a:rPr lang="ru-RU" sz="2800" dirty="0">
                <a:solidFill>
                  <a:srgbClr val="000000"/>
                </a:solidFill>
                <a:latin typeface="Times New Roman"/>
                <a:ea typeface="Times New Roman"/>
                <a:cs typeface="Times New Roman"/>
              </a:rPr>
              <a:t> </a:t>
            </a:r>
            <a:endParaRPr lang="ru-RU" sz="2800" dirty="0">
              <a:effectLst/>
              <a:latin typeface="Calibri"/>
              <a:ea typeface="Times New Roman"/>
              <a:cs typeface="Times New Roman"/>
            </a:endParaRPr>
          </a:p>
        </p:txBody>
      </p:sp>
      <p:sp>
        <p:nvSpPr>
          <p:cNvPr id="4" name="Прямоугольник 3"/>
          <p:cNvSpPr/>
          <p:nvPr/>
        </p:nvSpPr>
        <p:spPr>
          <a:xfrm>
            <a:off x="1911976" y="1690564"/>
            <a:ext cx="6656024" cy="800219"/>
          </a:xfrm>
          <a:prstGeom prst="rect">
            <a:avLst/>
          </a:prstGeom>
        </p:spPr>
        <p:txBody>
          <a:bodyPr wrap="square">
            <a:spAutoFit/>
          </a:bodyPr>
          <a:lstStyle/>
          <a:p>
            <a:pPr lvl="0" algn="just">
              <a:lnSpc>
                <a:spcPct val="115000"/>
              </a:lnSpc>
              <a:spcAft>
                <a:spcPts val="1080"/>
              </a:spcAft>
              <a:buClr>
                <a:srgbClr val="262626"/>
              </a:buClr>
            </a:pPr>
            <a:r>
              <a:rPr lang="ru-RU" sz="2000" dirty="0">
                <a:latin typeface="Times New Roman"/>
                <a:ea typeface="Times New Roman"/>
              </a:rPr>
              <a:t>Что </a:t>
            </a:r>
            <a:r>
              <a:rPr lang="ru-RU" sz="2000">
                <a:latin typeface="Times New Roman"/>
                <a:ea typeface="Times New Roman"/>
              </a:rPr>
              <a:t>за </a:t>
            </a:r>
            <a:r>
              <a:rPr lang="ru-RU" sz="2000" smtClean="0">
                <a:latin typeface="Times New Roman"/>
                <a:ea typeface="Times New Roman"/>
              </a:rPr>
              <a:t>«сотрудники» </a:t>
            </a:r>
            <a:r>
              <a:rPr lang="ru-RU" sz="2000" dirty="0">
                <a:latin typeface="Times New Roman"/>
                <a:ea typeface="Times New Roman"/>
              </a:rPr>
              <a:t>проверяют «на своей шкуре» качество воды в ГУП «Водоканал» в Санкт-Петербурге?</a:t>
            </a:r>
            <a:endParaRPr lang="ru-RU" sz="2000" dirty="0">
              <a:effectLst/>
              <a:latin typeface="Times New Roman"/>
              <a:ea typeface="Times New Roman"/>
            </a:endParaRPr>
          </a:p>
        </p:txBody>
      </p:sp>
    </p:spTree>
    <p:extLst>
      <p:ext uri="{BB962C8B-B14F-4D97-AF65-F5344CB8AC3E}">
        <p14:creationId xmlns:p14="http://schemas.microsoft.com/office/powerpoint/2010/main" xmlns="" val="368055326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sz="3200" dirty="0">
              <a:solidFill>
                <a:prstClr val="black">
                  <a:lumMod val="85000"/>
                  <a:lumOff val="15000"/>
                </a:prstClr>
              </a:solidFill>
            </a:endParaRPr>
          </a:p>
        </p:txBody>
      </p:sp>
      <p:sp>
        <p:nvSpPr>
          <p:cNvPr id="12" name="Прямоугольник 11"/>
          <p:cNvSpPr/>
          <p:nvPr/>
        </p:nvSpPr>
        <p:spPr>
          <a:xfrm>
            <a:off x="1885956" y="2951158"/>
            <a:ext cx="6790500" cy="1485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ru-RU" sz="2400" dirty="0">
                <a:solidFill>
                  <a:schemeClr val="tx1"/>
                </a:solidFill>
                <a:latin typeface="Times New Roman"/>
                <a:ea typeface="Times New Roman"/>
              </a:rPr>
              <a:t>на постройку кораблей. </a:t>
            </a:r>
          </a:p>
          <a:p>
            <a:pPr algn="just">
              <a:lnSpc>
                <a:spcPct val="115000"/>
              </a:lnSpc>
              <a:spcAft>
                <a:spcPts val="1000"/>
              </a:spcAft>
            </a:pPr>
            <a:r>
              <a:rPr lang="ru-RU" sz="2400" dirty="0">
                <a:solidFill>
                  <a:schemeClr val="tx1"/>
                </a:solidFill>
                <a:latin typeface="Times New Roman"/>
                <a:ea typeface="Times New Roman"/>
                <a:cs typeface="Times New Roman"/>
              </a:rPr>
              <a:t>В XV - XVI веке наступила эпоха Великих географических открытий, в Испании строили корабли приспособленные к длительному океанскому плаванию для захвата новых территорий, которые становились колониями. Впоследствии древесину в Испанию завозили из американских колоний.</a:t>
            </a:r>
            <a:endParaRPr lang="ru-RU" sz="2400" dirty="0">
              <a:solidFill>
                <a:schemeClr val="tx1"/>
              </a:solidFill>
              <a:ea typeface="Calibri"/>
              <a:cs typeface="Times New Roman"/>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2250281" y="316703"/>
            <a:ext cx="450056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4000" dirty="0">
              <a:solidFill>
                <a:srgbClr val="4F81BD">
                  <a:lumMod val="20000"/>
                  <a:lumOff val="80000"/>
                </a:srgbClr>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2766290"/>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3" name="TextBox 2"/>
          <p:cNvSpPr txBox="1"/>
          <p:nvPr/>
        </p:nvSpPr>
        <p:spPr>
          <a:xfrm>
            <a:off x="3156049" y="365551"/>
            <a:ext cx="3744416" cy="830997"/>
          </a:xfrm>
          <a:prstGeom prst="rect">
            <a:avLst/>
          </a:prstGeom>
          <a:noFill/>
          <a:effectLst>
            <a:outerShdw blurRad="50800" dist="50800" dir="5400000" algn="ctr" rotWithShape="0">
              <a:schemeClr val="accent5">
                <a:lumMod val="75000"/>
              </a:schemeClr>
            </a:outerShdw>
          </a:effectLst>
        </p:spPr>
        <p:txBody>
          <a:bodyPr wrap="square" rtlCol="0">
            <a:spAutoFit/>
          </a:bodyPr>
          <a:lstStyle/>
          <a:p>
            <a:r>
              <a:rPr lang="ru-RU" sz="4800" b="1" dirty="0" smtClean="0">
                <a:solidFill>
                  <a:prstClr val="white"/>
                </a:solidFill>
              </a:rPr>
              <a:t>История</a:t>
            </a:r>
            <a:endParaRPr lang="ru-RU" sz="4800" b="1" dirty="0">
              <a:solidFill>
                <a:prstClr val="white"/>
              </a:solidFill>
            </a:endParaRPr>
          </a:p>
        </p:txBody>
      </p:sp>
      <p:sp>
        <p:nvSpPr>
          <p:cNvPr id="4" name="TextBox 3"/>
          <p:cNvSpPr txBox="1"/>
          <p:nvPr/>
        </p:nvSpPr>
        <p:spPr>
          <a:xfrm>
            <a:off x="2030388" y="1684314"/>
            <a:ext cx="6825612" cy="1077218"/>
          </a:xfrm>
          <a:prstGeom prst="rect">
            <a:avLst/>
          </a:prstGeom>
          <a:noFill/>
        </p:spPr>
        <p:txBody>
          <a:bodyPr wrap="square" rtlCol="0">
            <a:spAutoFit/>
          </a:bodyPr>
          <a:lstStyle/>
          <a:p>
            <a:pPr lvl="0"/>
            <a:r>
              <a:rPr lang="ru-RU" sz="3200" dirty="0">
                <a:latin typeface="Times New Roman" pitchFamily="18" charset="0"/>
                <a:cs typeface="Times New Roman" pitchFamily="18" charset="0"/>
              </a:rPr>
              <a:t>Куда исчезли дубы в Испании в </a:t>
            </a:r>
            <a:r>
              <a:rPr lang="en-US" sz="3200" dirty="0">
                <a:latin typeface="Times New Roman" pitchFamily="18" charset="0"/>
                <a:cs typeface="Times New Roman" pitchFamily="18" charset="0"/>
              </a:rPr>
              <a:t>XV</a:t>
            </a:r>
            <a:r>
              <a:rPr lang="ru-RU" sz="3200" dirty="0">
                <a:latin typeface="Times New Roman" pitchFamily="18" charset="0"/>
                <a:cs typeface="Times New Roman" pitchFamily="18" charset="0"/>
              </a:rPr>
              <a:t>- </a:t>
            </a:r>
            <a:r>
              <a:rPr lang="en-US" sz="3200" dirty="0">
                <a:latin typeface="Times New Roman" pitchFamily="18" charset="0"/>
                <a:cs typeface="Times New Roman" pitchFamily="18" charset="0"/>
              </a:rPr>
              <a:t>XVI </a:t>
            </a:r>
            <a:r>
              <a:rPr lang="ru-RU" sz="3200" dirty="0">
                <a:latin typeface="Times New Roman" pitchFamily="18" charset="0"/>
                <a:cs typeface="Times New Roman" pitchFamily="18" charset="0"/>
              </a:rPr>
              <a:t>веках?</a:t>
            </a:r>
          </a:p>
        </p:txBody>
      </p:sp>
    </p:spTree>
    <p:extLst>
      <p:ext uri="{BB962C8B-B14F-4D97-AF65-F5344CB8AC3E}">
        <p14:creationId xmlns:p14="http://schemas.microsoft.com/office/powerpoint/2010/main" xmlns="" val="125677301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Биология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86296" y="478829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2" name="Прямоугольник 1"/>
          <p:cNvSpPr/>
          <p:nvPr/>
        </p:nvSpPr>
        <p:spPr>
          <a:xfrm>
            <a:off x="1695561" y="1856775"/>
            <a:ext cx="6872439" cy="2074414"/>
          </a:xfrm>
          <a:prstGeom prst="rect">
            <a:avLst/>
          </a:prstGeom>
        </p:spPr>
        <p:txBody>
          <a:bodyPr wrap="square">
            <a:spAutoFit/>
          </a:bodyPr>
          <a:lstStyle/>
          <a:p>
            <a:pPr lvl="0" algn="just">
              <a:lnSpc>
                <a:spcPct val="115000"/>
              </a:lnSpc>
              <a:spcAft>
                <a:spcPts val="1000"/>
              </a:spcAft>
              <a:buClr>
                <a:srgbClr val="262626"/>
              </a:buClr>
            </a:pPr>
            <a:r>
              <a:rPr lang="ru-RU" sz="2800" dirty="0">
                <a:latin typeface="Times New Roman"/>
                <a:ea typeface="Times New Roman"/>
                <a:cs typeface="Times New Roman"/>
              </a:rPr>
              <a:t>Раньше в Красной книге было 4 категории животных: исчезающие, сокращающиеся, редкие, мало изученные. Затем появилась пятая. Какая? </a:t>
            </a:r>
            <a:endParaRPr lang="ru-RU" sz="2400" dirty="0">
              <a:effectLst/>
              <a:latin typeface="Calibri"/>
              <a:ea typeface="Times New Roman"/>
              <a:cs typeface="Times New Roman"/>
            </a:endParaRPr>
          </a:p>
        </p:txBody>
      </p:sp>
      <p:sp>
        <p:nvSpPr>
          <p:cNvPr id="13" name="Прямоугольник 12"/>
          <p:cNvSpPr/>
          <p:nvPr/>
        </p:nvSpPr>
        <p:spPr>
          <a:xfrm>
            <a:off x="1622069" y="4506271"/>
            <a:ext cx="5398203" cy="996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err="1">
                <a:solidFill>
                  <a:prstClr val="black"/>
                </a:solidFill>
                <a:latin typeface="Times New Roman"/>
                <a:ea typeface="Calibri"/>
                <a:cs typeface="Arial" charset="0"/>
              </a:rPr>
              <a:t>восстановленные</a:t>
            </a:r>
            <a:r>
              <a:rPr lang="ru-RU" sz="2400" b="1" dirty="0" err="1">
                <a:solidFill>
                  <a:prstClr val="white"/>
                </a:solidFill>
                <a:latin typeface="Times New Roman"/>
                <a:ea typeface="Calibri"/>
                <a:cs typeface="Arial" charset="0"/>
              </a:rPr>
              <a:t>о</a:t>
            </a:r>
            <a:r>
              <a:rPr lang="ru-RU" sz="5400" dirty="0" smtClean="0">
                <a:latin typeface="Times New Roman" pitchFamily="18" charset="0"/>
                <a:ea typeface="Calibri"/>
                <a:cs typeface="Times New Roman" pitchFamily="18" charset="0"/>
              </a:rPr>
              <a:t>".</a:t>
            </a:r>
            <a:endParaRPr lang="ru-RU" sz="5400" dirty="0">
              <a:solidFill>
                <a:schemeClr val="tx1">
                  <a:lumMod val="85000"/>
                  <a:lumOff val="1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87812509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14784" y="19851"/>
            <a:ext cx="9144000" cy="1562100"/>
          </a:xfrm>
          <a:prstGeom prst="rect">
            <a:avLst/>
          </a:prstGeom>
          <a:noFill/>
          <a:effectLst>
            <a:softEdge rad="127000"/>
          </a:effectLst>
        </p:spPr>
      </p:pic>
      <p:sp>
        <p:nvSpPr>
          <p:cNvPr id="7" name="Прямоугольник 6"/>
          <p:cNvSpPr/>
          <p:nvPr/>
        </p:nvSpPr>
        <p:spPr>
          <a:xfrm>
            <a:off x="2989707"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География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86296" y="478829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4" name="Прямоугольник 3"/>
          <p:cNvSpPr/>
          <p:nvPr/>
        </p:nvSpPr>
        <p:spPr>
          <a:xfrm>
            <a:off x="1943652" y="1772816"/>
            <a:ext cx="6804812" cy="2569934"/>
          </a:xfrm>
          <a:prstGeom prst="rect">
            <a:avLst/>
          </a:prstGeom>
        </p:spPr>
        <p:txBody>
          <a:bodyPr wrap="square">
            <a:spAutoFit/>
          </a:bodyPr>
          <a:lstStyle/>
          <a:p>
            <a:pPr algn="just">
              <a:lnSpc>
                <a:spcPct val="115000"/>
              </a:lnSpc>
              <a:spcAft>
                <a:spcPts val="1000"/>
              </a:spcAft>
            </a:pPr>
            <a:r>
              <a:rPr lang="ru-RU" sz="2800" dirty="0">
                <a:latin typeface="Times New Roman" pitchFamily="18" charset="0"/>
                <a:ea typeface="Calibri"/>
                <a:cs typeface="Times New Roman" pitchFamily="18" charset="0"/>
              </a:rPr>
              <a:t>Девять жителей французского города </a:t>
            </a:r>
            <a:r>
              <a:rPr lang="ru-RU" sz="2800" dirty="0" err="1">
                <a:latin typeface="Times New Roman" pitchFamily="18" charset="0"/>
                <a:ea typeface="Calibri"/>
                <a:cs typeface="Times New Roman" pitchFamily="18" charset="0"/>
              </a:rPr>
              <a:t>Шамони</a:t>
            </a:r>
            <a:r>
              <a:rPr lang="ru-RU" sz="2800" dirty="0">
                <a:latin typeface="Times New Roman" pitchFamily="18" charset="0"/>
                <a:ea typeface="Calibri"/>
                <a:cs typeface="Times New Roman" pitchFamily="18" charset="0"/>
              </a:rPr>
              <a:t> изготовили в центре ледника </a:t>
            </a:r>
            <a:r>
              <a:rPr lang="ru-RU" sz="2800" dirty="0" err="1">
                <a:latin typeface="Times New Roman" pitchFamily="18" charset="0"/>
                <a:ea typeface="Calibri"/>
                <a:cs typeface="Times New Roman" pitchFamily="18" charset="0"/>
              </a:rPr>
              <a:t>Мерде-гляс</a:t>
            </a:r>
            <a:r>
              <a:rPr lang="ru-RU" sz="2800" dirty="0">
                <a:latin typeface="Times New Roman" pitchFamily="18" charset="0"/>
                <a:ea typeface="Calibri"/>
                <a:cs typeface="Times New Roman" pitchFamily="18" charset="0"/>
              </a:rPr>
              <a:t> на Монблане статую высотой 6 метров и весом в 1 тонн. Из чего была сделана статуя? </a:t>
            </a:r>
            <a:endParaRPr lang="ru-RU" sz="2800" dirty="0">
              <a:effectLst/>
              <a:latin typeface="Times New Roman" pitchFamily="18" charset="0"/>
              <a:ea typeface="Calibri"/>
              <a:cs typeface="Times New Roman" pitchFamily="18" charset="0"/>
            </a:endParaRPr>
          </a:p>
        </p:txBody>
      </p:sp>
      <p:sp>
        <p:nvSpPr>
          <p:cNvPr id="13" name="Прямоугольник 12"/>
          <p:cNvSpPr/>
          <p:nvPr/>
        </p:nvSpPr>
        <p:spPr>
          <a:xfrm>
            <a:off x="1957473" y="4518199"/>
            <a:ext cx="5398203" cy="996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prstClr val="black"/>
                </a:solidFill>
                <a:latin typeface="Times New Roman"/>
                <a:ea typeface="Calibri"/>
                <a:cs typeface="Arial" charset="0"/>
              </a:rPr>
              <a:t>Из мусора</a:t>
            </a:r>
            <a:r>
              <a:rPr lang="ru-RU" sz="5400" dirty="0" smtClean="0">
                <a:latin typeface="Times New Roman" pitchFamily="18" charset="0"/>
                <a:ea typeface="Calibri"/>
                <a:cs typeface="Times New Roman" pitchFamily="18" charset="0"/>
              </a:rPr>
              <a:t>".</a:t>
            </a:r>
            <a:endParaRPr lang="ru-RU" sz="5400" dirty="0">
              <a:solidFill>
                <a:schemeClr val="tx1">
                  <a:lumMod val="85000"/>
                  <a:lumOff val="1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33870347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Биология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31948" y="400506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4" name="Прямоугольник 3"/>
          <p:cNvSpPr/>
          <p:nvPr/>
        </p:nvSpPr>
        <p:spPr>
          <a:xfrm>
            <a:off x="1943652" y="1690832"/>
            <a:ext cx="6624348" cy="1791260"/>
          </a:xfrm>
          <a:prstGeom prst="rect">
            <a:avLst/>
          </a:prstGeom>
        </p:spPr>
        <p:txBody>
          <a:bodyPr wrap="square">
            <a:spAutoFit/>
          </a:bodyPr>
          <a:lstStyle/>
          <a:p>
            <a:pPr lvl="0" algn="just">
              <a:lnSpc>
                <a:spcPct val="115000"/>
              </a:lnSpc>
              <a:spcAft>
                <a:spcPts val="1000"/>
              </a:spcAft>
              <a:buClr>
                <a:srgbClr val="262626"/>
              </a:buClr>
            </a:pPr>
            <a:r>
              <a:rPr lang="ru-RU" sz="2400" dirty="0">
                <a:latin typeface="Times New Roman"/>
                <a:ea typeface="Times New Roman"/>
                <a:cs typeface="Times New Roman"/>
              </a:rPr>
              <a:t>После выпуска на волю в Австралии в 19-м веке эти животные оказали опустошительное воздействие на экологию Австралии. Кто эти безобидные животные?</a:t>
            </a:r>
            <a:endParaRPr lang="ru-RU" sz="2400" dirty="0">
              <a:effectLst/>
              <a:latin typeface="Calibri"/>
              <a:ea typeface="Times New Roman"/>
              <a:cs typeface="Times New Roman"/>
            </a:endParaRPr>
          </a:p>
        </p:txBody>
      </p:sp>
      <p:sp>
        <p:nvSpPr>
          <p:cNvPr id="13" name="Прямоугольник 12"/>
          <p:cNvSpPr/>
          <p:nvPr/>
        </p:nvSpPr>
        <p:spPr>
          <a:xfrm>
            <a:off x="1622069" y="4506271"/>
            <a:ext cx="7233931" cy="996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a:solidFill>
                  <a:schemeClr val="tx1"/>
                </a:solidFill>
                <a:latin typeface="Times New Roman"/>
                <a:ea typeface="Times New Roman"/>
                <a:cs typeface="Times New Roman"/>
              </a:rPr>
              <a:t>Кролики стали основной причиной вымирания многих видов австралийских животных. Распространение кроликов привело к проблемам с эрозией почвы, они поедали саженцы, оставляя верхний слой почвы беззащитным и уязвимым для плоскостной эрозии, образования оврагов и выветривания. Исчезновение верхнего слоя почвы опустошило земли</a:t>
            </a:r>
            <a:r>
              <a:rPr lang="ru-RU" sz="2000" dirty="0" smtClean="0">
                <a:solidFill>
                  <a:schemeClr val="tx1"/>
                </a:solidFill>
                <a:latin typeface="Times New Roman"/>
                <a:ea typeface="Times New Roman"/>
                <a:cs typeface="Times New Roman"/>
              </a:rPr>
              <a:t>.</a:t>
            </a:r>
            <a:endParaRPr lang="ru-RU" sz="2000" dirty="0">
              <a:solidFill>
                <a:schemeClr val="tx1"/>
              </a:solidFill>
              <a:ea typeface="Calibri"/>
              <a:cs typeface="Times New Roman"/>
            </a:endParaRPr>
          </a:p>
        </p:txBody>
      </p:sp>
    </p:spTree>
    <p:extLst>
      <p:ext uri="{BB962C8B-B14F-4D97-AF65-F5344CB8AC3E}">
        <p14:creationId xmlns:p14="http://schemas.microsoft.com/office/powerpoint/2010/main" xmlns="" val="2744762255"/>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sz="3200" dirty="0">
              <a:solidFill>
                <a:prstClr val="black">
                  <a:lumMod val="85000"/>
                  <a:lumOff val="15000"/>
                </a:prstClr>
              </a:solidFill>
            </a:endParaRPr>
          </a:p>
        </p:txBody>
      </p:sp>
      <p:sp>
        <p:nvSpPr>
          <p:cNvPr id="12" name="Прямоугольник 11"/>
          <p:cNvSpPr/>
          <p:nvPr/>
        </p:nvSpPr>
        <p:spPr>
          <a:xfrm>
            <a:off x="2022145" y="5105231"/>
            <a:ext cx="6012224" cy="1485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ru-RU" sz="2400" dirty="0" smtClean="0">
                <a:solidFill>
                  <a:schemeClr val="tx1"/>
                </a:solidFill>
                <a:latin typeface="Times New Roman"/>
                <a:ea typeface="Times New Roman"/>
              </a:rPr>
              <a:t>проблема </a:t>
            </a:r>
            <a:r>
              <a:rPr lang="ru-RU" sz="2400" dirty="0">
                <a:solidFill>
                  <a:schemeClr val="tx1"/>
                </a:solidFill>
                <a:latin typeface="Times New Roman"/>
                <a:ea typeface="Times New Roman"/>
              </a:rPr>
              <a:t>утилизации лошадиного навоза</a:t>
            </a:r>
            <a:endParaRPr lang="ru-RU" sz="2400" dirty="0">
              <a:solidFill>
                <a:schemeClr val="tx1"/>
              </a:solidFill>
              <a:ea typeface="Calibri"/>
              <a:cs typeface="Times New Roman"/>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2250281" y="316703"/>
            <a:ext cx="450056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4000" dirty="0">
              <a:solidFill>
                <a:srgbClr val="4F81BD">
                  <a:lumMod val="20000"/>
                  <a:lumOff val="80000"/>
                </a:srgbClr>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173032" y="4929198"/>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3" name="TextBox 2"/>
          <p:cNvSpPr txBox="1"/>
          <p:nvPr/>
        </p:nvSpPr>
        <p:spPr>
          <a:xfrm>
            <a:off x="3156049" y="365551"/>
            <a:ext cx="3744416" cy="830997"/>
          </a:xfrm>
          <a:prstGeom prst="rect">
            <a:avLst/>
          </a:prstGeom>
          <a:noFill/>
          <a:effectLst>
            <a:outerShdw blurRad="50800" dist="50800" dir="5400000" algn="ctr" rotWithShape="0">
              <a:schemeClr val="accent5">
                <a:lumMod val="75000"/>
              </a:schemeClr>
            </a:outerShdw>
          </a:effectLst>
        </p:spPr>
        <p:txBody>
          <a:bodyPr wrap="square" rtlCol="0">
            <a:spAutoFit/>
          </a:bodyPr>
          <a:lstStyle/>
          <a:p>
            <a:r>
              <a:rPr lang="ru-RU" sz="4800" b="1" dirty="0" smtClean="0">
                <a:solidFill>
                  <a:prstClr val="white"/>
                </a:solidFill>
              </a:rPr>
              <a:t>История</a:t>
            </a:r>
            <a:endParaRPr lang="ru-RU" sz="4800" b="1" dirty="0">
              <a:solidFill>
                <a:prstClr val="white"/>
              </a:solidFill>
            </a:endParaRPr>
          </a:p>
        </p:txBody>
      </p:sp>
      <p:sp>
        <p:nvSpPr>
          <p:cNvPr id="4" name="TextBox 3"/>
          <p:cNvSpPr txBox="1"/>
          <p:nvPr/>
        </p:nvSpPr>
        <p:spPr>
          <a:xfrm>
            <a:off x="2030388" y="1684314"/>
            <a:ext cx="6825612" cy="3065455"/>
          </a:xfrm>
          <a:prstGeom prst="rect">
            <a:avLst/>
          </a:prstGeom>
          <a:noFill/>
        </p:spPr>
        <p:txBody>
          <a:bodyPr wrap="square" rtlCol="0">
            <a:spAutoFit/>
          </a:bodyPr>
          <a:lstStyle/>
          <a:p>
            <a:pPr lvl="0" algn="just">
              <a:lnSpc>
                <a:spcPct val="115000"/>
              </a:lnSpc>
              <a:spcAft>
                <a:spcPts val="1000"/>
              </a:spcAft>
              <a:buClr>
                <a:srgbClr val="262626"/>
              </a:buClr>
            </a:pPr>
            <a:r>
              <a:rPr lang="ru-RU" sz="2400" dirty="0">
                <a:latin typeface="Times New Roman"/>
                <a:ea typeface="Times New Roman"/>
                <a:cs typeface="Times New Roman"/>
              </a:rPr>
              <a:t>В настоящий момент основной экологической проблемой, связанной с транспортом, </a:t>
            </a:r>
            <a:r>
              <a:rPr lang="ru-RU" sz="2400" dirty="0" smtClean="0">
                <a:latin typeface="Times New Roman"/>
                <a:ea typeface="Times New Roman"/>
                <a:cs typeface="Times New Roman"/>
              </a:rPr>
              <a:t>считается </a:t>
            </a:r>
            <a:r>
              <a:rPr lang="ru-RU" sz="2400" dirty="0">
                <a:latin typeface="Times New Roman"/>
                <a:ea typeface="Times New Roman"/>
                <a:cs typeface="Times New Roman"/>
              </a:rPr>
              <a:t>выброс вредных веществ в окружающую среду. А в чем видели главную проблему, связанную с транспортом, величайшие умы «</a:t>
            </a:r>
            <a:r>
              <a:rPr lang="ru-RU" sz="2400" dirty="0" err="1">
                <a:latin typeface="Times New Roman"/>
                <a:ea typeface="Times New Roman"/>
                <a:cs typeface="Times New Roman"/>
              </a:rPr>
              <a:t>доавтомобильной</a:t>
            </a:r>
            <a:r>
              <a:rPr lang="ru-RU" sz="2400" dirty="0">
                <a:latin typeface="Times New Roman"/>
                <a:ea typeface="Times New Roman"/>
                <a:cs typeface="Times New Roman"/>
              </a:rPr>
              <a:t>» эпохи в человеческой истории?</a:t>
            </a:r>
            <a:endParaRPr lang="ru-RU" sz="2400" dirty="0">
              <a:effectLst/>
              <a:latin typeface="Calibri"/>
              <a:ea typeface="Times New Roman"/>
              <a:cs typeface="Times New Roman"/>
            </a:endParaRPr>
          </a:p>
        </p:txBody>
      </p:sp>
    </p:spTree>
    <p:extLst>
      <p:ext uri="{BB962C8B-B14F-4D97-AF65-F5344CB8AC3E}">
        <p14:creationId xmlns:p14="http://schemas.microsoft.com/office/powerpoint/2010/main" xmlns="" val="2637567558"/>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Биология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17939" y="157224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22919" y="5216492"/>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2" name="Прямоугольник 1"/>
          <p:cNvSpPr/>
          <p:nvPr/>
        </p:nvSpPr>
        <p:spPr>
          <a:xfrm>
            <a:off x="1875295" y="1873925"/>
            <a:ext cx="7043749" cy="2569934"/>
          </a:xfrm>
          <a:prstGeom prst="rect">
            <a:avLst/>
          </a:prstGeom>
        </p:spPr>
        <p:txBody>
          <a:bodyPr wrap="square">
            <a:spAutoFit/>
          </a:bodyPr>
          <a:lstStyle/>
          <a:p>
            <a:pPr lvl="0" algn="just">
              <a:lnSpc>
                <a:spcPct val="115000"/>
              </a:lnSpc>
              <a:spcAft>
                <a:spcPts val="1000"/>
              </a:spcAft>
              <a:buClr>
                <a:srgbClr val="262626"/>
              </a:buClr>
            </a:pPr>
            <a:r>
              <a:rPr lang="ru-RU" sz="2800" dirty="0" smtClean="0">
                <a:latin typeface="Times New Roman"/>
                <a:ea typeface="Times New Roman"/>
                <a:cs typeface="Times New Roman"/>
              </a:rPr>
              <a:t>В современных условиях в странах, где обитают носороги, практикуется узаконенная государством операция по отпиливанию рогов. С какой целью она проводится?</a:t>
            </a:r>
            <a:endParaRPr lang="ru-RU" sz="2800" dirty="0">
              <a:effectLst/>
              <a:latin typeface="Calibri"/>
              <a:ea typeface="Times New Roman"/>
              <a:cs typeface="Times New Roman"/>
            </a:endParaRPr>
          </a:p>
        </p:txBody>
      </p:sp>
      <p:sp>
        <p:nvSpPr>
          <p:cNvPr id="13" name="Прямоугольник 12"/>
          <p:cNvSpPr/>
          <p:nvPr/>
        </p:nvSpPr>
        <p:spPr>
          <a:xfrm>
            <a:off x="1875295" y="4830705"/>
            <a:ext cx="6012224" cy="1485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ru-RU" sz="2400" dirty="0">
                <a:solidFill>
                  <a:prstClr val="black"/>
                </a:solidFill>
                <a:latin typeface="Times New Roman"/>
                <a:ea typeface="Times New Roman"/>
                <a:cs typeface="Arial" charset="0"/>
              </a:rPr>
              <a:t>с целью защиты от браконьеров. Рога этих животных стоят очень дорого. Отпилив рога, сами животные не представляют большой ценности для охотников за этими животными.</a:t>
            </a:r>
            <a:endParaRPr lang="ru-RU" sz="2400" dirty="0">
              <a:solidFill>
                <a:schemeClr val="tx1"/>
              </a:solidFill>
              <a:ea typeface="Calibri"/>
              <a:cs typeface="Times New Roman"/>
            </a:endParaRPr>
          </a:p>
        </p:txBody>
      </p:sp>
    </p:spTree>
    <p:extLst>
      <p:ext uri="{BB962C8B-B14F-4D97-AF65-F5344CB8AC3E}">
        <p14:creationId xmlns:p14="http://schemas.microsoft.com/office/powerpoint/2010/main" xmlns="" val="55908050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ru-RU" sz="3200" dirty="0">
              <a:solidFill>
                <a:prstClr val="black">
                  <a:lumMod val="85000"/>
                  <a:lumOff val="15000"/>
                </a:prst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prstClr val="white"/>
                </a:solidFill>
                <a:latin typeface="Arial Black" pitchFamily="34" charset="0"/>
                <a:cs typeface="Aharoni" pitchFamily="2" charset="-79"/>
              </a:rPr>
              <a:t>Биология</a:t>
            </a:r>
            <a:endParaRPr lang="ru-RU" sz="4000" dirty="0">
              <a:solidFill>
                <a:prstClr val="white"/>
              </a:solidFill>
              <a:latin typeface="Arial Black" pitchFamily="34" charset="0"/>
              <a:cs typeface="Aharoni" pitchFamily="2" charset="-79"/>
            </a:endParaRPr>
          </a:p>
        </p:txBody>
      </p:sp>
      <p:sp>
        <p:nvSpPr>
          <p:cNvPr id="9" name="Прямоугольник 8"/>
          <p:cNvSpPr/>
          <p:nvPr/>
        </p:nvSpPr>
        <p:spPr>
          <a:xfrm>
            <a:off x="17939" y="157224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179512" y="447995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3" name="Прямоугольник 2"/>
          <p:cNvSpPr/>
          <p:nvPr/>
        </p:nvSpPr>
        <p:spPr>
          <a:xfrm>
            <a:off x="1897027" y="1572244"/>
            <a:ext cx="6955181" cy="2640723"/>
          </a:xfrm>
          <a:prstGeom prst="rect">
            <a:avLst/>
          </a:prstGeom>
        </p:spPr>
        <p:txBody>
          <a:bodyPr wrap="square">
            <a:spAutoFit/>
          </a:bodyPr>
          <a:lstStyle/>
          <a:p>
            <a:pPr lvl="0" algn="just">
              <a:lnSpc>
                <a:spcPct val="115000"/>
              </a:lnSpc>
              <a:spcAft>
                <a:spcPts val="1000"/>
              </a:spcAft>
              <a:buClr>
                <a:srgbClr val="262626"/>
              </a:buClr>
            </a:pPr>
            <a:r>
              <a:rPr lang="ru-RU" sz="2400" dirty="0">
                <a:latin typeface="Times New Roman"/>
                <a:ea typeface="Times New Roman"/>
                <a:cs typeface="Times New Roman"/>
              </a:rPr>
              <a:t>Одна богатая лондонская дама, узнав о том, что растения очищают воздух, велела слугам принести из зимнего сада в ее спальню, которая не проветривалась, 5 самых больших кадок с тропическими растениями. Утром дама проснулась с головной болью. Почему?</a:t>
            </a:r>
            <a:endParaRPr lang="ru-RU" sz="2400" dirty="0">
              <a:effectLst/>
              <a:latin typeface="Calibri"/>
              <a:ea typeface="Times New Roman"/>
              <a:cs typeface="Times New Roman"/>
            </a:endParaRPr>
          </a:p>
        </p:txBody>
      </p:sp>
      <p:sp>
        <p:nvSpPr>
          <p:cNvPr id="13" name="Прямоугольник 12"/>
          <p:cNvSpPr/>
          <p:nvPr/>
        </p:nvSpPr>
        <p:spPr>
          <a:xfrm>
            <a:off x="1875294" y="4541713"/>
            <a:ext cx="6692705" cy="14859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a:lnSpc>
                <a:spcPct val="115000"/>
              </a:lnSpc>
              <a:spcAft>
                <a:spcPts val="1000"/>
              </a:spcAft>
            </a:pPr>
            <a:r>
              <a:rPr lang="ru-RU" sz="2400" dirty="0">
                <a:solidFill>
                  <a:prstClr val="black"/>
                </a:solidFill>
                <a:latin typeface="Times New Roman"/>
                <a:ea typeface="Calibri"/>
                <a:cs typeface="Arial" charset="0"/>
              </a:rPr>
              <a:t>Ночью фотосинтез прекращается, а крупные растения при дыхании потребляют много кислорода. Кроме того, тропические растения, как правило, выделяют эфирные масла, которые небезопасны для здоровья.</a:t>
            </a:r>
            <a:endParaRPr lang="ru-RU" sz="2200" dirty="0">
              <a:solidFill>
                <a:prstClr val="black"/>
              </a:solidFill>
              <a:ea typeface="Calibri"/>
              <a:cs typeface="Times New Roman"/>
            </a:endParaRPr>
          </a:p>
        </p:txBody>
      </p:sp>
    </p:spTree>
    <p:extLst>
      <p:ext uri="{BB962C8B-B14F-4D97-AF65-F5344CB8AC3E}">
        <p14:creationId xmlns:p14="http://schemas.microsoft.com/office/powerpoint/2010/main" xmlns="" val="3190052080"/>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p:cNvGrpSpPr/>
          <p:nvPr/>
        </p:nvGrpSpPr>
        <p:grpSpPr>
          <a:xfrm>
            <a:off x="297654" y="755297"/>
            <a:ext cx="8718989" cy="23967606"/>
            <a:chOff x="297654" y="755297"/>
            <a:chExt cx="8718989" cy="23967606"/>
          </a:xfrm>
          <a:gradFill flip="none" rotWithShape="0">
            <a:gsLst>
              <a:gs pos="0">
                <a:srgbClr val="FFFF00"/>
              </a:gs>
              <a:gs pos="13000">
                <a:srgbClr val="FFA800"/>
              </a:gs>
              <a:gs pos="28000">
                <a:srgbClr val="FFFF00"/>
              </a:gs>
              <a:gs pos="42999">
                <a:srgbClr val="FFA800"/>
              </a:gs>
              <a:gs pos="58000">
                <a:srgbClr val="FFFF00"/>
              </a:gs>
              <a:gs pos="72000">
                <a:srgbClr val="FFA800"/>
              </a:gs>
              <a:gs pos="87000">
                <a:srgbClr val="FFFF00"/>
              </a:gs>
              <a:gs pos="100000">
                <a:srgbClr val="FFA800"/>
              </a:gs>
            </a:gsLst>
            <a:lin ang="5400000" scaled="0"/>
            <a:tileRect r="-100000" b="-100000"/>
          </a:gradFill>
        </p:grpSpPr>
        <p:grpSp>
          <p:nvGrpSpPr>
            <p:cNvPr id="7" name="Группа 6"/>
            <p:cNvGrpSpPr/>
            <p:nvPr/>
          </p:nvGrpSpPr>
          <p:grpSpPr>
            <a:xfrm>
              <a:off x="297654" y="755297"/>
              <a:ext cx="8408196" cy="12015208"/>
              <a:chOff x="297654" y="755297"/>
              <a:chExt cx="8408196" cy="12015208"/>
            </a:xfrm>
            <a:grpFill/>
          </p:grpSpPr>
          <p:grpSp>
            <p:nvGrpSpPr>
              <p:cNvPr id="6" name="Группа 5"/>
              <p:cNvGrpSpPr/>
              <p:nvPr/>
            </p:nvGrpSpPr>
            <p:grpSpPr>
              <a:xfrm>
                <a:off x="297654" y="755297"/>
                <a:ext cx="7194953" cy="4048577"/>
                <a:chOff x="426987" y="410781"/>
                <a:chExt cx="7194953" cy="4048577"/>
              </a:xfrm>
              <a:grpFill/>
            </p:grpSpPr>
            <p:grpSp>
              <p:nvGrpSpPr>
                <p:cNvPr id="66" name="Группа 65"/>
                <p:cNvGrpSpPr/>
                <p:nvPr/>
              </p:nvGrpSpPr>
              <p:grpSpPr>
                <a:xfrm>
                  <a:off x="426987" y="563181"/>
                  <a:ext cx="3464762" cy="3896177"/>
                  <a:chOff x="4157178" y="410781"/>
                  <a:chExt cx="3464762" cy="3896177"/>
                </a:xfrm>
                <a:grpFill/>
              </p:grpSpPr>
              <p:sp>
                <p:nvSpPr>
                  <p:cNvPr id="67" name="5-конечная звезда 66"/>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1" name="5-конечная звезда 70"/>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2" name="5-конечная звезда 71"/>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3" name="5-конечная звезда 72"/>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4" name="5-конечная звезда 73"/>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5" name="5-конечная звезда 74"/>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6" name="5-конечная звезда 75"/>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7" name="5-конечная звезда 76"/>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8" name="5-конечная звезда 77"/>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79" name="5-конечная звезда 78"/>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0" name="5-конечная звезда 79"/>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1" name="5-конечная звезда 80"/>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2" name="5-конечная звезда 81"/>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3" name="5-конечная звезда 82"/>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4" name="5-конечная звезда 83"/>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5" name="5-конечная звезда 84"/>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6" name="5-конечная звезда 85"/>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7" name="5-конечная звезда 86"/>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8" name="5-конечная звезда 87"/>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89" name="5-конечная звезда 88"/>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0" name="5-конечная звезда 89"/>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1" name="5-конечная звезда 90"/>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2" name="5-конечная звезда 91"/>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3" name="5-конечная звезда 92"/>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5" name="Группа 4"/>
                <p:cNvGrpSpPr/>
                <p:nvPr/>
              </p:nvGrpSpPr>
              <p:grpSpPr>
                <a:xfrm>
                  <a:off x="4157178" y="410781"/>
                  <a:ext cx="3464762" cy="3896177"/>
                  <a:chOff x="4157178" y="410781"/>
                  <a:chExt cx="3464762" cy="3896177"/>
                </a:xfrm>
                <a:grpFill/>
              </p:grpSpPr>
              <p:sp>
                <p:nvSpPr>
                  <p:cNvPr id="4" name="5-конечная звезда 3"/>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0" name="5-конечная звезда 39"/>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1" name="5-конечная звезда 40"/>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2" name="5-конечная звезда 41"/>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3" name="5-конечная звезда 42"/>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4" name="5-конечная звезда 43"/>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5" name="5-конечная звезда 44"/>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6" name="5-конечная звезда 45"/>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7" name="5-конечная звезда 46"/>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8" name="5-конечная звезда 47"/>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49" name="5-конечная звезда 48"/>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0" name="5-конечная звезда 49"/>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1" name="5-конечная звезда 50"/>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2" name="5-конечная звезда 51"/>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3" name="5-конечная звезда 52"/>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4" name="5-конечная звезда 53"/>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6" name="5-конечная звезда 55"/>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59" name="5-конечная звезда 58"/>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0" name="5-конечная звезда 59"/>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1" name="5-конечная звезда 60"/>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2" name="5-конечная звезда 61"/>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3" name="5-конечная звезда 62"/>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4" name="5-конечная звезда 63"/>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65" name="5-конечная звезда 64"/>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nvGrpSpPr>
              <p:cNvPr id="94" name="Группа 93"/>
              <p:cNvGrpSpPr/>
              <p:nvPr/>
            </p:nvGrpSpPr>
            <p:grpSpPr>
              <a:xfrm>
                <a:off x="1510897" y="4673351"/>
                <a:ext cx="7194953" cy="4048577"/>
                <a:chOff x="426987" y="410781"/>
                <a:chExt cx="7194953" cy="4048577"/>
              </a:xfrm>
              <a:grpFill/>
            </p:grpSpPr>
            <p:grpSp>
              <p:nvGrpSpPr>
                <p:cNvPr id="95" name="Группа 94"/>
                <p:cNvGrpSpPr/>
                <p:nvPr/>
              </p:nvGrpSpPr>
              <p:grpSpPr>
                <a:xfrm>
                  <a:off x="426987" y="563181"/>
                  <a:ext cx="3464762" cy="3896177"/>
                  <a:chOff x="4157178" y="410781"/>
                  <a:chExt cx="3464762" cy="3896177"/>
                </a:xfrm>
                <a:grpFill/>
              </p:grpSpPr>
              <p:sp>
                <p:nvSpPr>
                  <p:cNvPr id="121" name="5-конечная звезда 120"/>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2" name="5-конечная звезда 121"/>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3" name="5-конечная звезда 122"/>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4" name="5-конечная звезда 123"/>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5" name="5-конечная звезда 124"/>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6" name="5-конечная звезда 125"/>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7" name="5-конечная звезда 126"/>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8" name="5-конечная звезда 127"/>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9" name="5-конечная звезда 128"/>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0" name="5-конечная звезда 129"/>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1" name="5-конечная звезда 130"/>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2" name="5-конечная звезда 131"/>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3" name="5-конечная звезда 132"/>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4" name="5-конечная звезда 133"/>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5" name="5-конечная звезда 134"/>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6" name="5-конечная звезда 135"/>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7" name="5-конечная звезда 136"/>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8" name="5-конечная звезда 137"/>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39" name="5-конечная звезда 138"/>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0" name="5-конечная звезда 139"/>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1" name="5-конечная звезда 140"/>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2" name="5-конечная звезда 141"/>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3" name="5-конечная звезда 142"/>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4" name="5-конечная звезда 143"/>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96" name="Группа 95"/>
                <p:cNvGrpSpPr/>
                <p:nvPr/>
              </p:nvGrpSpPr>
              <p:grpSpPr>
                <a:xfrm>
                  <a:off x="4157178" y="410781"/>
                  <a:ext cx="3464762" cy="3896177"/>
                  <a:chOff x="4157178" y="410781"/>
                  <a:chExt cx="3464762" cy="3896177"/>
                </a:xfrm>
                <a:grpFill/>
              </p:grpSpPr>
              <p:sp>
                <p:nvSpPr>
                  <p:cNvPr id="97" name="5-конечная звезда 96"/>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8" name="5-конечная звезда 97"/>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99" name="5-конечная звезда 98"/>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0" name="5-конечная звезда 99"/>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1" name="5-конечная звезда 100"/>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2" name="5-конечная звезда 101"/>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3" name="5-конечная звезда 102"/>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4" name="5-конечная звезда 103"/>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5" name="5-конечная звезда 104"/>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6" name="5-конечная звезда 105"/>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7" name="5-конечная звезда 106"/>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8" name="5-конечная звезда 107"/>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09" name="5-конечная звезда 108"/>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0" name="5-конечная звезда 109"/>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1" name="5-конечная звезда 110"/>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2" name="5-конечная звезда 111"/>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3" name="5-конечная звезда 112"/>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4" name="5-конечная звезда 113"/>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5" name="5-конечная звезда 114"/>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6" name="5-конечная звезда 115"/>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7" name="5-конечная звезда 116"/>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8" name="5-конечная звезда 117"/>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19" name="5-конечная звезда 118"/>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20" name="5-конечная звезда 119"/>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nvGrpSpPr>
              <p:cNvPr id="145" name="Группа 144"/>
              <p:cNvGrpSpPr/>
              <p:nvPr/>
            </p:nvGrpSpPr>
            <p:grpSpPr>
              <a:xfrm>
                <a:off x="435927" y="8721928"/>
                <a:ext cx="7194953" cy="4048577"/>
                <a:chOff x="426987" y="410781"/>
                <a:chExt cx="7194953" cy="4048577"/>
              </a:xfrm>
              <a:grpFill/>
            </p:grpSpPr>
            <p:grpSp>
              <p:nvGrpSpPr>
                <p:cNvPr id="146" name="Группа 145"/>
                <p:cNvGrpSpPr/>
                <p:nvPr/>
              </p:nvGrpSpPr>
              <p:grpSpPr>
                <a:xfrm>
                  <a:off x="426987" y="563181"/>
                  <a:ext cx="3464762" cy="3896177"/>
                  <a:chOff x="4157178" y="410781"/>
                  <a:chExt cx="3464762" cy="3896177"/>
                </a:xfrm>
                <a:grpFill/>
              </p:grpSpPr>
              <p:sp>
                <p:nvSpPr>
                  <p:cNvPr id="172" name="5-конечная звезда 171"/>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3" name="5-конечная звезда 172"/>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4" name="5-конечная звезда 173"/>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5" name="5-конечная звезда 174"/>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6" name="5-конечная звезда 175"/>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7" name="5-конечная звезда 176"/>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8" name="5-конечная звезда 177"/>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9" name="5-конечная звезда 178"/>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0" name="5-конечная звезда 179"/>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1" name="5-конечная звезда 180"/>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2" name="5-конечная звезда 181"/>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3" name="5-конечная звезда 182"/>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4" name="5-конечная звезда 183"/>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5" name="5-конечная звезда 184"/>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6" name="5-конечная звезда 185"/>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7" name="5-конечная звезда 186"/>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8" name="5-конечная звезда 187"/>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89" name="5-конечная звезда 188"/>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0" name="5-конечная звезда 189"/>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1" name="5-конечная звезда 190"/>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2" name="5-конечная звезда 191"/>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3" name="5-конечная звезда 192"/>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4" name="5-конечная звезда 193"/>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95" name="5-конечная звезда 194"/>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147" name="Группа 146"/>
                <p:cNvGrpSpPr/>
                <p:nvPr/>
              </p:nvGrpSpPr>
              <p:grpSpPr>
                <a:xfrm>
                  <a:off x="4157178" y="410781"/>
                  <a:ext cx="3464762" cy="3896177"/>
                  <a:chOff x="4157178" y="410781"/>
                  <a:chExt cx="3464762" cy="3896177"/>
                </a:xfrm>
                <a:grpFill/>
              </p:grpSpPr>
              <p:sp>
                <p:nvSpPr>
                  <p:cNvPr id="148" name="5-конечная звезда 147"/>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49" name="5-конечная звезда 148"/>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0" name="5-конечная звезда 149"/>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1" name="5-конечная звезда 150"/>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2" name="5-конечная звезда 151"/>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3" name="5-конечная звезда 152"/>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4" name="5-конечная звезда 153"/>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5" name="5-конечная звезда 154"/>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6" name="5-конечная звезда 155"/>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7" name="5-конечная звезда 156"/>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8" name="5-конечная звезда 157"/>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59" name="5-конечная звезда 158"/>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0" name="5-конечная звезда 159"/>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1" name="5-конечная звезда 160"/>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2" name="5-конечная звезда 161"/>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3" name="5-конечная звезда 162"/>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4" name="5-конечная звезда 163"/>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5" name="5-конечная звезда 164"/>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6" name="5-конечная звезда 165"/>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7" name="5-конечная звезда 166"/>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8" name="5-конечная звезда 167"/>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69" name="5-конечная звезда 168"/>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0" name="5-конечная звезда 169"/>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171" name="5-конечная звезда 170"/>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grpSp>
          <p:nvGrpSpPr>
            <p:cNvPr id="196" name="Группа 195"/>
            <p:cNvGrpSpPr/>
            <p:nvPr/>
          </p:nvGrpSpPr>
          <p:grpSpPr>
            <a:xfrm>
              <a:off x="608447" y="12707695"/>
              <a:ext cx="8408196" cy="12015208"/>
              <a:chOff x="297654" y="755297"/>
              <a:chExt cx="8408196" cy="12015208"/>
            </a:xfrm>
            <a:grpFill/>
          </p:grpSpPr>
          <p:grpSp>
            <p:nvGrpSpPr>
              <p:cNvPr id="197" name="Группа 196"/>
              <p:cNvGrpSpPr/>
              <p:nvPr/>
            </p:nvGrpSpPr>
            <p:grpSpPr>
              <a:xfrm>
                <a:off x="297654" y="755297"/>
                <a:ext cx="7194953" cy="4048577"/>
                <a:chOff x="426987" y="410781"/>
                <a:chExt cx="7194953" cy="4048577"/>
              </a:xfrm>
              <a:grpFill/>
            </p:grpSpPr>
            <p:grpSp>
              <p:nvGrpSpPr>
                <p:cNvPr id="300" name="Группа 299"/>
                <p:cNvGrpSpPr/>
                <p:nvPr/>
              </p:nvGrpSpPr>
              <p:grpSpPr>
                <a:xfrm>
                  <a:off x="426987" y="563181"/>
                  <a:ext cx="3464762" cy="3896177"/>
                  <a:chOff x="4157178" y="410781"/>
                  <a:chExt cx="3464762" cy="3896177"/>
                </a:xfrm>
                <a:grpFill/>
              </p:grpSpPr>
              <p:sp>
                <p:nvSpPr>
                  <p:cNvPr id="326" name="5-конечная звезда 325"/>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7" name="5-конечная звезда 326"/>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8" name="5-конечная звезда 327"/>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9" name="5-конечная звезда 328"/>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0" name="5-конечная звезда 329"/>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1" name="5-конечная звезда 330"/>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2" name="5-конечная звезда 331"/>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3" name="5-конечная звезда 332"/>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4" name="5-конечная звезда 333"/>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5" name="5-конечная звезда 334"/>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6" name="5-конечная звезда 335"/>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7" name="5-конечная звезда 336"/>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8" name="5-конечная звезда 337"/>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39" name="5-конечная звезда 338"/>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0" name="5-конечная звезда 339"/>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1" name="5-конечная звезда 340"/>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2" name="5-конечная звезда 341"/>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3" name="5-конечная звезда 342"/>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4" name="5-конечная звезда 343"/>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5" name="5-конечная звезда 344"/>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6" name="5-конечная звезда 345"/>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7" name="5-конечная звезда 346"/>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8" name="5-конечная звезда 347"/>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49" name="5-конечная звезда 348"/>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301" name="Группа 300"/>
                <p:cNvGrpSpPr/>
                <p:nvPr/>
              </p:nvGrpSpPr>
              <p:grpSpPr>
                <a:xfrm>
                  <a:off x="4157178" y="410781"/>
                  <a:ext cx="3464762" cy="3896177"/>
                  <a:chOff x="4157178" y="410781"/>
                  <a:chExt cx="3464762" cy="3896177"/>
                </a:xfrm>
                <a:grpFill/>
              </p:grpSpPr>
              <p:sp>
                <p:nvSpPr>
                  <p:cNvPr id="302" name="5-конечная звезда 301"/>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3" name="5-конечная звезда 302"/>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4" name="5-конечная звезда 303"/>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5" name="5-конечная звезда 304"/>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6" name="5-конечная звезда 305"/>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7" name="5-конечная звезда 306"/>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8" name="5-конечная звезда 307"/>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09" name="5-конечная звезда 308"/>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0" name="5-конечная звезда 309"/>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1" name="5-конечная звезда 310"/>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2" name="5-конечная звезда 311"/>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3" name="5-конечная звезда 312"/>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4" name="5-конечная звезда 313"/>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5" name="5-конечная звезда 314"/>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6" name="5-конечная звезда 315"/>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7" name="5-конечная звезда 316"/>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8" name="5-конечная звезда 317"/>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19" name="5-конечная звезда 318"/>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0" name="5-конечная звезда 319"/>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1" name="5-конечная звезда 320"/>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2" name="5-конечная звезда 321"/>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3" name="5-конечная звезда 322"/>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4" name="5-конечная звезда 323"/>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325" name="5-конечная звезда 324"/>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nvGrpSpPr>
              <p:cNvPr id="198" name="Группа 197"/>
              <p:cNvGrpSpPr/>
              <p:nvPr/>
            </p:nvGrpSpPr>
            <p:grpSpPr>
              <a:xfrm>
                <a:off x="1510897" y="4673351"/>
                <a:ext cx="7194953" cy="4048577"/>
                <a:chOff x="426987" y="410781"/>
                <a:chExt cx="7194953" cy="4048577"/>
              </a:xfrm>
              <a:grpFill/>
            </p:grpSpPr>
            <p:grpSp>
              <p:nvGrpSpPr>
                <p:cNvPr id="250" name="Группа 249"/>
                <p:cNvGrpSpPr/>
                <p:nvPr/>
              </p:nvGrpSpPr>
              <p:grpSpPr>
                <a:xfrm>
                  <a:off x="426987" y="563181"/>
                  <a:ext cx="3464762" cy="3896177"/>
                  <a:chOff x="4157178" y="410781"/>
                  <a:chExt cx="3464762" cy="3896177"/>
                </a:xfrm>
                <a:grpFill/>
              </p:grpSpPr>
              <p:sp>
                <p:nvSpPr>
                  <p:cNvPr id="276" name="5-конечная звезда 275"/>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7" name="5-конечная звезда 276"/>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8" name="5-конечная звезда 277"/>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9" name="5-конечная звезда 278"/>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0" name="5-конечная звезда 279"/>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1" name="5-конечная звезда 280"/>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2" name="5-конечная звезда 281"/>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3" name="5-конечная звезда 282"/>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4" name="5-конечная звезда 283"/>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5" name="5-конечная звезда 284"/>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6" name="5-конечная звезда 285"/>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7" name="5-конечная звезда 286"/>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8" name="5-конечная звезда 287"/>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89" name="5-конечная звезда 288"/>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0" name="5-конечная звезда 289"/>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1" name="5-конечная звезда 290"/>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2" name="5-конечная звезда 291"/>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3" name="5-конечная звезда 292"/>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4" name="5-конечная звезда 293"/>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5" name="5-конечная звезда 294"/>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6" name="5-конечная звезда 295"/>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7" name="5-конечная звезда 296"/>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8" name="5-конечная звезда 297"/>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99" name="5-конечная звезда 298"/>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251" name="Группа 250"/>
                <p:cNvGrpSpPr/>
                <p:nvPr/>
              </p:nvGrpSpPr>
              <p:grpSpPr>
                <a:xfrm>
                  <a:off x="4157178" y="410781"/>
                  <a:ext cx="3464762" cy="3896177"/>
                  <a:chOff x="4157178" y="410781"/>
                  <a:chExt cx="3464762" cy="3896177"/>
                </a:xfrm>
                <a:grpFill/>
              </p:grpSpPr>
              <p:sp>
                <p:nvSpPr>
                  <p:cNvPr id="252" name="5-конечная звезда 251"/>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3" name="5-конечная звезда 252"/>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4" name="5-конечная звезда 253"/>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5" name="5-конечная звезда 254"/>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6" name="5-конечная звезда 255"/>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7" name="5-конечная звезда 256"/>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8" name="5-конечная звезда 257"/>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59" name="5-конечная звезда 258"/>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0" name="5-конечная звезда 259"/>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1" name="5-конечная звезда 260"/>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2" name="5-конечная звезда 261"/>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3" name="5-конечная звезда 262"/>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4" name="5-конечная звезда 263"/>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5" name="5-конечная звезда 264"/>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6" name="5-конечная звезда 265"/>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7" name="5-конечная звезда 266"/>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8" name="5-конечная звезда 267"/>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69" name="5-конечная звезда 268"/>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0" name="5-конечная звезда 269"/>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1" name="5-конечная звезда 270"/>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2" name="5-конечная звезда 271"/>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3" name="5-конечная звезда 272"/>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4" name="5-конечная звезда 273"/>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75" name="5-конечная звезда 274"/>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nvGrpSpPr>
              <p:cNvPr id="199" name="Группа 198"/>
              <p:cNvGrpSpPr/>
              <p:nvPr/>
            </p:nvGrpSpPr>
            <p:grpSpPr>
              <a:xfrm>
                <a:off x="435927" y="8721928"/>
                <a:ext cx="7194953" cy="4048577"/>
                <a:chOff x="426987" y="410781"/>
                <a:chExt cx="7194953" cy="4048577"/>
              </a:xfrm>
              <a:grpFill/>
            </p:grpSpPr>
            <p:grpSp>
              <p:nvGrpSpPr>
                <p:cNvPr id="200" name="Группа 199"/>
                <p:cNvGrpSpPr/>
                <p:nvPr/>
              </p:nvGrpSpPr>
              <p:grpSpPr>
                <a:xfrm>
                  <a:off x="426987" y="563181"/>
                  <a:ext cx="3464762" cy="3896177"/>
                  <a:chOff x="4157178" y="410781"/>
                  <a:chExt cx="3464762" cy="3896177"/>
                </a:xfrm>
                <a:grpFill/>
              </p:grpSpPr>
              <p:sp>
                <p:nvSpPr>
                  <p:cNvPr id="226" name="5-конечная звезда 225"/>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7" name="5-конечная звезда 226"/>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8" name="5-конечная звезда 227"/>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9" name="5-конечная звезда 228"/>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0" name="5-конечная звезда 229"/>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1" name="5-конечная звезда 230"/>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2" name="5-конечная звезда 231"/>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3" name="5-конечная звезда 232"/>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4" name="5-конечная звезда 233"/>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5" name="5-конечная звезда 234"/>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6" name="5-конечная звезда 235"/>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7" name="5-конечная звезда 236"/>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8" name="5-конечная звезда 237"/>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39" name="5-конечная звезда 238"/>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0" name="5-конечная звезда 239"/>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1" name="5-конечная звезда 240"/>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2" name="5-конечная звезда 241"/>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3" name="5-конечная звезда 242"/>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4" name="5-конечная звезда 243"/>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5" name="5-конечная звезда 244"/>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6" name="5-конечная звезда 245"/>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7" name="5-конечная звезда 246"/>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8" name="5-конечная звезда 247"/>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49" name="5-конечная звезда 248"/>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nvGrpSpPr>
                <p:cNvPr id="201" name="Группа 200"/>
                <p:cNvGrpSpPr/>
                <p:nvPr/>
              </p:nvGrpSpPr>
              <p:grpSpPr>
                <a:xfrm>
                  <a:off x="4157178" y="410781"/>
                  <a:ext cx="3464762" cy="3896177"/>
                  <a:chOff x="4157178" y="410781"/>
                  <a:chExt cx="3464762" cy="3896177"/>
                </a:xfrm>
                <a:grpFill/>
              </p:grpSpPr>
              <p:sp>
                <p:nvSpPr>
                  <p:cNvPr id="202" name="5-конечная звезда 201"/>
                  <p:cNvSpPr/>
                  <p:nvPr/>
                </p:nvSpPr>
                <p:spPr>
                  <a:xfrm>
                    <a:off x="6562674" y="4107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3" name="5-конечная звезда 202"/>
                  <p:cNvSpPr/>
                  <p:nvPr/>
                </p:nvSpPr>
                <p:spPr>
                  <a:xfrm>
                    <a:off x="7041302" y="82979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4" name="5-конечная звезда 203"/>
                  <p:cNvSpPr/>
                  <p:nvPr/>
                </p:nvSpPr>
                <p:spPr>
                  <a:xfrm>
                    <a:off x="6632566" y="13151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5" name="5-конечная звезда 204"/>
                  <p:cNvSpPr/>
                  <p:nvPr/>
                </p:nvSpPr>
                <p:spPr>
                  <a:xfrm>
                    <a:off x="7111194" y="173413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6" name="5-конечная звезда 205"/>
                  <p:cNvSpPr/>
                  <p:nvPr/>
                </p:nvSpPr>
                <p:spPr>
                  <a:xfrm>
                    <a:off x="6747192" y="230646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7" name="5-конечная звезда 206"/>
                  <p:cNvSpPr/>
                  <p:nvPr/>
                </p:nvSpPr>
                <p:spPr>
                  <a:xfrm>
                    <a:off x="7225820" y="272548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8" name="5-конечная звезда 207"/>
                  <p:cNvSpPr/>
                  <p:nvPr/>
                </p:nvSpPr>
                <p:spPr>
                  <a:xfrm>
                    <a:off x="6817084" y="321080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09" name="5-конечная звезда 208"/>
                  <p:cNvSpPr/>
                  <p:nvPr/>
                </p:nvSpPr>
                <p:spPr>
                  <a:xfrm>
                    <a:off x="7295712" y="362982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0" name="5-конечная звезда 209"/>
                  <p:cNvSpPr/>
                  <p:nvPr/>
                </p:nvSpPr>
                <p:spPr>
                  <a:xfrm>
                    <a:off x="5370835" y="57917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1" name="5-конечная звезда 210"/>
                  <p:cNvSpPr/>
                  <p:nvPr/>
                </p:nvSpPr>
                <p:spPr>
                  <a:xfrm>
                    <a:off x="5849463" y="99818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2" name="5-конечная звезда 211"/>
                  <p:cNvSpPr/>
                  <p:nvPr/>
                </p:nvSpPr>
                <p:spPr>
                  <a:xfrm>
                    <a:off x="5440727" y="148351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3" name="5-конечная звезда 212"/>
                  <p:cNvSpPr/>
                  <p:nvPr/>
                </p:nvSpPr>
                <p:spPr>
                  <a:xfrm>
                    <a:off x="5919355" y="190252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4" name="5-конечная звезда 213"/>
                  <p:cNvSpPr/>
                  <p:nvPr/>
                </p:nvSpPr>
                <p:spPr>
                  <a:xfrm>
                    <a:off x="5533949" y="2567307"/>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5" name="5-конечная звезда 214"/>
                  <p:cNvSpPr/>
                  <p:nvPr/>
                </p:nvSpPr>
                <p:spPr>
                  <a:xfrm>
                    <a:off x="6012577" y="2986322"/>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6" name="5-конечная звезда 215"/>
                  <p:cNvSpPr/>
                  <p:nvPr/>
                </p:nvSpPr>
                <p:spPr>
                  <a:xfrm>
                    <a:off x="5603841" y="347165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7" name="5-конечная звезда 216"/>
                  <p:cNvSpPr/>
                  <p:nvPr/>
                </p:nvSpPr>
                <p:spPr>
                  <a:xfrm>
                    <a:off x="6082469" y="389066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8" name="5-конечная звезда 217"/>
                  <p:cNvSpPr/>
                  <p:nvPr/>
                </p:nvSpPr>
                <p:spPr>
                  <a:xfrm>
                    <a:off x="4157178" y="480876"/>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19" name="5-конечная звезда 218"/>
                  <p:cNvSpPr/>
                  <p:nvPr/>
                </p:nvSpPr>
                <p:spPr>
                  <a:xfrm>
                    <a:off x="4635806" y="899891"/>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0" name="5-конечная звезда 219"/>
                  <p:cNvSpPr/>
                  <p:nvPr/>
                </p:nvSpPr>
                <p:spPr>
                  <a:xfrm>
                    <a:off x="4227070" y="1385219"/>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1" name="5-конечная звезда 220"/>
                  <p:cNvSpPr/>
                  <p:nvPr/>
                </p:nvSpPr>
                <p:spPr>
                  <a:xfrm>
                    <a:off x="4705698" y="1804234"/>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2" name="5-конечная звезда 221"/>
                  <p:cNvSpPr/>
                  <p:nvPr/>
                </p:nvSpPr>
                <p:spPr>
                  <a:xfrm>
                    <a:off x="4331610" y="2662880"/>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3" name="5-конечная звезда 222"/>
                  <p:cNvSpPr/>
                  <p:nvPr/>
                </p:nvSpPr>
                <p:spPr>
                  <a:xfrm>
                    <a:off x="4810238" y="3081895"/>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4" name="5-конечная звезда 223"/>
                  <p:cNvSpPr/>
                  <p:nvPr/>
                </p:nvSpPr>
                <p:spPr>
                  <a:xfrm>
                    <a:off x="4401502" y="3567223"/>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sp>
                <p:nvSpPr>
                  <p:cNvPr id="225" name="5-конечная звезда 224"/>
                  <p:cNvSpPr/>
                  <p:nvPr/>
                </p:nvSpPr>
                <p:spPr>
                  <a:xfrm>
                    <a:off x="4880130" y="3986238"/>
                    <a:ext cx="326228" cy="320720"/>
                  </a:xfrm>
                  <a:prstGeom prst="star5">
                    <a:avLst/>
                  </a:prstGeom>
                  <a:grpFill/>
                  <a:ln>
                    <a:no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grpSp>
          </p:grpSp>
        </p:grpSp>
      </p:grpSp>
      <p:grpSp>
        <p:nvGrpSpPr>
          <p:cNvPr id="39" name="Группа 38"/>
          <p:cNvGrpSpPr/>
          <p:nvPr/>
        </p:nvGrpSpPr>
        <p:grpSpPr>
          <a:xfrm>
            <a:off x="285750" y="127000"/>
            <a:ext cx="6659563" cy="6659563"/>
            <a:chOff x="285750" y="127000"/>
            <a:chExt cx="6659563" cy="6659563"/>
          </a:xfrm>
          <a:solidFill>
            <a:schemeClr val="tx1">
              <a:lumMod val="95000"/>
              <a:lumOff val="5000"/>
            </a:schemeClr>
          </a:solidFill>
        </p:grpSpPr>
        <p:sp>
          <p:nvSpPr>
            <p:cNvPr id="25" name="Овал 24"/>
            <p:cNvSpPr/>
            <p:nvPr/>
          </p:nvSpPr>
          <p:spPr bwMode="auto">
            <a:xfrm>
              <a:off x="357183" y="143265"/>
              <a:ext cx="6479575" cy="6479575"/>
            </a:xfrm>
            <a:prstGeom prst="ellipse">
              <a:avLst/>
            </a:prstGeom>
            <a:grpFill/>
            <a:ln>
              <a:solidFill>
                <a:schemeClr val="bg1">
                  <a:lumMod val="6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27" name="Прямая соединительная линия 26"/>
            <p:cNvCxnSpPr/>
            <p:nvPr/>
          </p:nvCxnSpPr>
          <p:spPr bwMode="auto">
            <a:xfrm>
              <a:off x="3535497" y="164684"/>
              <a:ext cx="0" cy="6407580"/>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bwMode="auto">
            <a:xfrm rot="16200000">
              <a:off x="3632386" y="225210"/>
              <a:ext cx="0" cy="6407580"/>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bwMode="auto">
            <a:xfrm flipH="1">
              <a:off x="1357252" y="1286198"/>
              <a:ext cx="4357430" cy="4357431"/>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bwMode="auto">
            <a:xfrm rot="18900000">
              <a:off x="3622711" y="276054"/>
              <a:ext cx="0" cy="6407580"/>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37" name="Кольцо 36"/>
            <p:cNvSpPr/>
            <p:nvPr/>
          </p:nvSpPr>
          <p:spPr bwMode="auto">
            <a:xfrm>
              <a:off x="285750" y="127000"/>
              <a:ext cx="6659563" cy="6659563"/>
            </a:xfrm>
            <a:prstGeom prst="donut">
              <a:avLst>
                <a:gd name="adj" fmla="val 15744"/>
              </a:avLst>
            </a:prstGeom>
            <a:grpFill/>
            <a:ln w="57150">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cxnSp>
          <p:nvCxnSpPr>
            <p:cNvPr id="31" name="Прямая соединительная линия 30"/>
            <p:cNvCxnSpPr/>
            <p:nvPr/>
          </p:nvCxnSpPr>
          <p:spPr bwMode="auto">
            <a:xfrm flipH="1">
              <a:off x="2357316" y="410781"/>
              <a:ext cx="2447219" cy="6018615"/>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bwMode="auto">
            <a:xfrm rot="17520000">
              <a:off x="3613412" y="210925"/>
              <a:ext cx="0" cy="6407580"/>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bwMode="auto">
            <a:xfrm flipH="1">
              <a:off x="571482" y="2157589"/>
              <a:ext cx="6047603" cy="2519835"/>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bwMode="auto">
            <a:xfrm>
              <a:off x="2318509" y="461868"/>
              <a:ext cx="2538973" cy="6038962"/>
            </a:xfrm>
            <a:prstGeom prst="line">
              <a:avLst/>
            </a:prstGeom>
            <a:grpFill/>
            <a:ln w="38100">
              <a:solidFill>
                <a:schemeClr val="bg1">
                  <a:lumMod val="65000"/>
                </a:schemeClr>
              </a:solidFill>
            </a:ln>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38" name="Кольцо 37"/>
            <p:cNvSpPr/>
            <p:nvPr/>
          </p:nvSpPr>
          <p:spPr bwMode="auto">
            <a:xfrm>
              <a:off x="285750" y="127000"/>
              <a:ext cx="6659563" cy="6659563"/>
            </a:xfrm>
            <a:prstGeom prst="donut">
              <a:avLst>
                <a:gd name="adj" fmla="val 1208"/>
              </a:avLst>
            </a:prstGeom>
            <a:grpFill/>
            <a:ln w="57150">
              <a:solidFill>
                <a:schemeClr val="bg1">
                  <a:lumMod val="65000"/>
                </a:schemeClr>
              </a:solid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grpSp>
      <p:sp>
        <p:nvSpPr>
          <p:cNvPr id="57" name="Управляющая кнопка: настраиваемая 56">
            <a:hlinkClick r:id="" action="ppaction://noaction" highlightClick="1">
              <a:snd r:embed="rId3" name="applause.wav"/>
            </a:hlinkClick>
          </p:cNvPr>
          <p:cNvSpPr/>
          <p:nvPr/>
        </p:nvSpPr>
        <p:spPr>
          <a:xfrm>
            <a:off x="8604250" y="6318250"/>
            <a:ext cx="539750" cy="539750"/>
          </a:xfrm>
          <a:prstGeom prst="actionButtonBlank">
            <a:avLst/>
          </a:prstGeom>
          <a:solidFill>
            <a:schemeClr val="tx2">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8" name="Крест 57">
            <a:hlinkClick r:id="" action="ppaction://noaction">
              <a:snd r:embed="rId3" name="applause.wav"/>
            </a:hlinkClick>
          </p:cNvPr>
          <p:cNvSpPr/>
          <p:nvPr/>
        </p:nvSpPr>
        <p:spPr>
          <a:xfrm rot="2700000">
            <a:off x="8631238" y="6345238"/>
            <a:ext cx="477837" cy="477837"/>
          </a:xfrm>
          <a:prstGeom prst="plus">
            <a:avLst>
              <a:gd name="adj" fmla="val 46923"/>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3079" name="Picture 32" descr="http://pngimg.com/upload/envelope_PNG18378.png">
            <a:hlinkClick r:id="rId4" action="ppaction://hlinksldjump"/>
          </p:cNvPr>
          <p:cNvPicPr>
            <a:picLocks noChangeAspect="1" noChangeArrowheads="1"/>
          </p:cNvPicPr>
          <p:nvPr/>
        </p:nvPicPr>
        <p:blipFill>
          <a:blip r:embed="rId5" cstate="screen"/>
          <a:srcRect/>
          <a:stretch>
            <a:fillRect/>
          </a:stretch>
        </p:blipFill>
        <p:spPr bwMode="auto">
          <a:xfrm rot="4680000">
            <a:off x="2836069" y="1418431"/>
            <a:ext cx="708025" cy="493713"/>
          </a:xfrm>
          <a:prstGeom prst="rect">
            <a:avLst/>
          </a:prstGeom>
          <a:noFill/>
          <a:ln w="9525">
            <a:noFill/>
            <a:miter lim="800000"/>
            <a:headEnd/>
            <a:tailEnd/>
          </a:ln>
        </p:spPr>
      </p:pic>
      <p:pic>
        <p:nvPicPr>
          <p:cNvPr id="1027" name="Picture 3" descr="C:\Users\Zver\Desktop\Эрудит\конверт1.png">
            <a:hlinkClick r:id="rId6" action="ppaction://hlinksldjump"/>
          </p:cNvPr>
          <p:cNvPicPr>
            <a:picLocks noChangeAspect="1" noChangeArrowheads="1"/>
          </p:cNvPicPr>
          <p:nvPr/>
        </p:nvPicPr>
        <p:blipFill>
          <a:blip r:embed="rId7" cstate="screen"/>
          <a:srcRect/>
          <a:stretch>
            <a:fillRect/>
          </a:stretch>
        </p:blipFill>
        <p:spPr bwMode="auto">
          <a:xfrm rot="1607448">
            <a:off x="3594107" y="1251500"/>
            <a:ext cx="639762" cy="804862"/>
          </a:xfrm>
          <a:prstGeom prst="rect">
            <a:avLst/>
          </a:prstGeom>
          <a:noFill/>
        </p:spPr>
      </p:pic>
      <p:pic>
        <p:nvPicPr>
          <p:cNvPr id="1028" name="Picture 4" descr="C:\Users\Zver\Desktop\Эрудит\конверт1.png">
            <a:hlinkClick r:id="rId8" action="ppaction://hlinksldjump"/>
          </p:cNvPr>
          <p:cNvPicPr>
            <a:picLocks noChangeAspect="1" noChangeArrowheads="1"/>
          </p:cNvPicPr>
          <p:nvPr/>
        </p:nvPicPr>
        <p:blipFill>
          <a:blip r:embed="rId7" cstate="screen"/>
          <a:srcRect/>
          <a:stretch>
            <a:fillRect/>
          </a:stretch>
        </p:blipFill>
        <p:spPr bwMode="auto">
          <a:xfrm rot="15853050">
            <a:off x="1541459" y="3385367"/>
            <a:ext cx="639762" cy="804863"/>
          </a:xfrm>
          <a:prstGeom prst="rect">
            <a:avLst/>
          </a:prstGeom>
          <a:noFill/>
        </p:spPr>
      </p:pic>
      <p:pic>
        <p:nvPicPr>
          <p:cNvPr id="1029" name="Picture 5" descr="C:\Users\Zver\Desktop\Эрудит\конверт1.png">
            <a:hlinkClick r:id="rId9" action="ppaction://hlinksldjump"/>
          </p:cNvPr>
          <p:cNvPicPr>
            <a:picLocks noChangeAspect="1" noChangeArrowheads="1"/>
          </p:cNvPicPr>
          <p:nvPr/>
        </p:nvPicPr>
        <p:blipFill>
          <a:blip r:embed="rId7" cstate="screen"/>
          <a:srcRect/>
          <a:stretch>
            <a:fillRect/>
          </a:stretch>
        </p:blipFill>
        <p:spPr bwMode="auto">
          <a:xfrm rot="20161114">
            <a:off x="2207622" y="1524010"/>
            <a:ext cx="639763" cy="804863"/>
          </a:xfrm>
          <a:prstGeom prst="rect">
            <a:avLst/>
          </a:prstGeom>
          <a:noFill/>
        </p:spPr>
      </p:pic>
      <p:pic>
        <p:nvPicPr>
          <p:cNvPr id="1030" name="Picture 6" descr="C:\Users\Zver\Desktop\Эрудит\конверт1.png">
            <a:hlinkClick r:id="rId10" action="ppaction://hlinksldjump"/>
          </p:cNvPr>
          <p:cNvPicPr>
            <a:picLocks noChangeAspect="1" noChangeArrowheads="1"/>
          </p:cNvPicPr>
          <p:nvPr/>
        </p:nvPicPr>
        <p:blipFill>
          <a:blip r:embed="rId7" cstate="screen"/>
          <a:srcRect/>
          <a:stretch>
            <a:fillRect/>
          </a:stretch>
        </p:blipFill>
        <p:spPr bwMode="auto">
          <a:xfrm rot="18860249">
            <a:off x="1763115" y="2036412"/>
            <a:ext cx="639763" cy="804862"/>
          </a:xfrm>
          <a:prstGeom prst="rect">
            <a:avLst/>
          </a:prstGeom>
          <a:noFill/>
        </p:spPr>
      </p:pic>
      <p:pic>
        <p:nvPicPr>
          <p:cNvPr id="1031" name="Picture 7" descr="C:\Users\Zver\Desktop\Эрудит\конверт1.png">
            <a:hlinkClick r:id="rId11" action="ppaction://hlinksldjump"/>
          </p:cNvPr>
          <p:cNvPicPr>
            <a:picLocks noChangeAspect="1" noChangeArrowheads="1"/>
          </p:cNvPicPr>
          <p:nvPr/>
        </p:nvPicPr>
        <p:blipFill>
          <a:blip r:embed="rId7" cstate="screen"/>
          <a:srcRect/>
          <a:stretch>
            <a:fillRect/>
          </a:stretch>
        </p:blipFill>
        <p:spPr bwMode="auto">
          <a:xfrm rot="10800000">
            <a:off x="3571869" y="4847031"/>
            <a:ext cx="639762" cy="804862"/>
          </a:xfrm>
          <a:prstGeom prst="rect">
            <a:avLst/>
          </a:prstGeom>
          <a:noFill/>
        </p:spPr>
      </p:pic>
      <p:pic>
        <p:nvPicPr>
          <p:cNvPr id="1032" name="Picture 8" descr="C:\Users\Zver\Desktop\Эрудит\конверт1.png">
            <a:hlinkClick r:id="rId12" action="ppaction://hlinksldjump"/>
          </p:cNvPr>
          <p:cNvPicPr>
            <a:picLocks noChangeAspect="1" noChangeArrowheads="1"/>
          </p:cNvPicPr>
          <p:nvPr/>
        </p:nvPicPr>
        <p:blipFill>
          <a:blip r:embed="rId7" cstate="screen"/>
          <a:srcRect/>
          <a:stretch>
            <a:fillRect/>
          </a:stretch>
        </p:blipFill>
        <p:spPr bwMode="auto">
          <a:xfrm rot="17452534">
            <a:off x="1455971" y="2683036"/>
            <a:ext cx="639763" cy="804863"/>
          </a:xfrm>
          <a:prstGeom prst="rect">
            <a:avLst/>
          </a:prstGeom>
          <a:noFill/>
        </p:spPr>
      </p:pic>
      <p:pic>
        <p:nvPicPr>
          <p:cNvPr id="1033" name="Picture 9" descr="C:\Users\Zver\Desktop\Эрудит\конверт1.png">
            <a:hlinkClick r:id="rId13" action="ppaction://hlinksldjump"/>
          </p:cNvPr>
          <p:cNvPicPr>
            <a:picLocks noChangeAspect="1" noChangeArrowheads="1"/>
          </p:cNvPicPr>
          <p:nvPr/>
        </p:nvPicPr>
        <p:blipFill>
          <a:blip r:embed="rId7" cstate="screen"/>
          <a:srcRect/>
          <a:stretch>
            <a:fillRect/>
          </a:stretch>
        </p:blipFill>
        <p:spPr bwMode="auto">
          <a:xfrm rot="12429573">
            <a:off x="2842675" y="4879948"/>
            <a:ext cx="639762" cy="804862"/>
          </a:xfrm>
          <a:prstGeom prst="rect">
            <a:avLst/>
          </a:prstGeom>
          <a:noFill/>
        </p:spPr>
      </p:pic>
      <p:pic>
        <p:nvPicPr>
          <p:cNvPr id="1034" name="Picture 10" descr="C:\Users\Zver\Desktop\Эрудит\конверт1.png">
            <a:hlinkClick r:id="rId14" action="ppaction://hlinksldjump"/>
          </p:cNvPr>
          <p:cNvPicPr>
            <a:picLocks noChangeAspect="1" noChangeArrowheads="1"/>
          </p:cNvPicPr>
          <p:nvPr/>
        </p:nvPicPr>
        <p:blipFill>
          <a:blip r:embed="rId7" cstate="screen"/>
          <a:srcRect/>
          <a:stretch>
            <a:fillRect/>
          </a:stretch>
        </p:blipFill>
        <p:spPr bwMode="auto">
          <a:xfrm rot="15032478">
            <a:off x="1775605" y="3983785"/>
            <a:ext cx="639763" cy="804862"/>
          </a:xfrm>
          <a:prstGeom prst="rect">
            <a:avLst/>
          </a:prstGeom>
          <a:noFill/>
        </p:spPr>
      </p:pic>
      <p:pic>
        <p:nvPicPr>
          <p:cNvPr id="1035" name="Picture 11" descr="C:\Users\Zver\Desktop\Эрудит\конверт1.png">
            <a:hlinkClick r:id="rId15" action="ppaction://hlinksldjump"/>
          </p:cNvPr>
          <p:cNvPicPr>
            <a:picLocks noChangeAspect="1" noChangeArrowheads="1"/>
          </p:cNvPicPr>
          <p:nvPr/>
        </p:nvPicPr>
        <p:blipFill>
          <a:blip r:embed="rId7" cstate="screen"/>
          <a:srcRect/>
          <a:stretch>
            <a:fillRect/>
          </a:stretch>
        </p:blipFill>
        <p:spPr bwMode="auto">
          <a:xfrm rot="9331461">
            <a:off x="4301895" y="4606663"/>
            <a:ext cx="639763" cy="804862"/>
          </a:xfrm>
          <a:prstGeom prst="rect">
            <a:avLst/>
          </a:prstGeom>
          <a:noFill/>
        </p:spPr>
      </p:pic>
      <p:pic>
        <p:nvPicPr>
          <p:cNvPr id="1036" name="Picture 12" descr="C:\Users\Zver\Desktop\Эрудит\конверт1.png">
            <a:hlinkClick r:id="rId16" action="ppaction://hlinksldjump"/>
          </p:cNvPr>
          <p:cNvPicPr>
            <a:picLocks noChangeAspect="1" noChangeArrowheads="1"/>
          </p:cNvPicPr>
          <p:nvPr/>
        </p:nvPicPr>
        <p:blipFill>
          <a:blip r:embed="rId7" cstate="screen"/>
          <a:srcRect/>
          <a:stretch>
            <a:fillRect/>
          </a:stretch>
        </p:blipFill>
        <p:spPr bwMode="auto">
          <a:xfrm rot="13457313">
            <a:off x="2261777" y="4538139"/>
            <a:ext cx="639763" cy="804862"/>
          </a:xfrm>
          <a:prstGeom prst="rect">
            <a:avLst/>
          </a:prstGeom>
          <a:noFill/>
        </p:spPr>
      </p:pic>
      <p:pic>
        <p:nvPicPr>
          <p:cNvPr id="1037" name="Picture 13" descr="C:\Users\Zver\Desktop\Эрудит\конверт1.png">
            <a:hlinkClick r:id="rId17" action="ppaction://hlinksldjump"/>
          </p:cNvPr>
          <p:cNvPicPr>
            <a:picLocks noChangeAspect="1" noChangeArrowheads="1"/>
          </p:cNvPicPr>
          <p:nvPr/>
        </p:nvPicPr>
        <p:blipFill>
          <a:blip r:embed="rId7" cstate="screen"/>
          <a:srcRect/>
          <a:stretch>
            <a:fillRect/>
          </a:stretch>
        </p:blipFill>
        <p:spPr bwMode="auto">
          <a:xfrm rot="8242452">
            <a:off x="4831453" y="4039366"/>
            <a:ext cx="639762" cy="804863"/>
          </a:xfrm>
          <a:prstGeom prst="rect">
            <a:avLst/>
          </a:prstGeom>
          <a:noFill/>
        </p:spPr>
      </p:pic>
      <p:pic>
        <p:nvPicPr>
          <p:cNvPr id="1038" name="Picture 14" descr="C:\Users\Zver\Desktop\Эрудит\конверт1.png">
            <a:hlinkClick r:id="rId18" action="ppaction://hlinksldjump"/>
          </p:cNvPr>
          <p:cNvPicPr>
            <a:picLocks noChangeAspect="1" noChangeArrowheads="1"/>
          </p:cNvPicPr>
          <p:nvPr/>
        </p:nvPicPr>
        <p:blipFill>
          <a:blip r:embed="rId7" cstate="screen"/>
          <a:srcRect/>
          <a:stretch>
            <a:fillRect/>
          </a:stretch>
        </p:blipFill>
        <p:spPr bwMode="auto">
          <a:xfrm rot="6771378">
            <a:off x="5104391" y="3361308"/>
            <a:ext cx="639763" cy="804863"/>
          </a:xfrm>
          <a:prstGeom prst="rect">
            <a:avLst/>
          </a:prstGeom>
          <a:noFill/>
        </p:spPr>
      </p:pic>
      <p:pic>
        <p:nvPicPr>
          <p:cNvPr id="1039" name="Picture 15" descr="C:\Users\Zver\Desktop\Эрудит\конверт1.png">
            <a:hlinkClick r:id="rId19" action="ppaction://hlinksldjump"/>
          </p:cNvPr>
          <p:cNvPicPr>
            <a:picLocks noChangeAspect="1" noChangeArrowheads="1"/>
          </p:cNvPicPr>
          <p:nvPr/>
        </p:nvPicPr>
        <p:blipFill>
          <a:blip r:embed="rId7" cstate="screen"/>
          <a:srcRect/>
          <a:stretch>
            <a:fillRect/>
          </a:stretch>
        </p:blipFill>
        <p:spPr bwMode="auto">
          <a:xfrm rot="5236236">
            <a:off x="5097954" y="2650871"/>
            <a:ext cx="639763" cy="804863"/>
          </a:xfrm>
          <a:prstGeom prst="rect">
            <a:avLst/>
          </a:prstGeom>
          <a:noFill/>
        </p:spPr>
      </p:pic>
      <p:pic>
        <p:nvPicPr>
          <p:cNvPr id="1040" name="Picture 16" descr="C:\Users\Zver\Desktop\Эрудит\конверт1.png">
            <a:hlinkClick r:id="rId20" action="ppaction://hlinksldjump"/>
          </p:cNvPr>
          <p:cNvPicPr>
            <a:picLocks noChangeAspect="1" noChangeArrowheads="1"/>
          </p:cNvPicPr>
          <p:nvPr/>
        </p:nvPicPr>
        <p:blipFill>
          <a:blip r:embed="rId7" cstate="screen"/>
          <a:srcRect/>
          <a:stretch>
            <a:fillRect/>
          </a:stretch>
        </p:blipFill>
        <p:spPr bwMode="auto">
          <a:xfrm rot="2832058">
            <a:off x="4264670" y="1534438"/>
            <a:ext cx="639762" cy="804862"/>
          </a:xfrm>
          <a:prstGeom prst="rect">
            <a:avLst/>
          </a:prstGeom>
          <a:noFill/>
        </p:spPr>
      </p:pic>
      <p:pic>
        <p:nvPicPr>
          <p:cNvPr id="1042" name="Picture 18" descr="C:\Users\Zver\Desktop\Эрудит\конверт1.png">
            <a:hlinkClick r:id="rId21" action="ppaction://hlinksldjump"/>
          </p:cNvPr>
          <p:cNvPicPr>
            <a:picLocks noChangeAspect="1" noChangeArrowheads="1"/>
          </p:cNvPicPr>
          <p:nvPr/>
        </p:nvPicPr>
        <p:blipFill>
          <a:blip r:embed="rId7" cstate="screen"/>
          <a:srcRect/>
          <a:stretch>
            <a:fillRect/>
          </a:stretch>
        </p:blipFill>
        <p:spPr bwMode="auto">
          <a:xfrm rot="4091409">
            <a:off x="4786525" y="1998419"/>
            <a:ext cx="639763" cy="804863"/>
          </a:xfrm>
          <a:prstGeom prst="rect">
            <a:avLst/>
          </a:prstGeom>
          <a:noFill/>
        </p:spPr>
      </p:pic>
      <p:grpSp>
        <p:nvGrpSpPr>
          <p:cNvPr id="3" name="Группа 66"/>
          <p:cNvGrpSpPr>
            <a:grpSpLocks/>
          </p:cNvGrpSpPr>
          <p:nvPr/>
        </p:nvGrpSpPr>
        <p:grpSpPr bwMode="auto">
          <a:xfrm>
            <a:off x="1979613" y="3186113"/>
            <a:ext cx="3168650" cy="431800"/>
            <a:chOff x="5857884" y="1143038"/>
            <a:chExt cx="3143272" cy="428628"/>
          </a:xfrm>
        </p:grpSpPr>
        <p:sp>
          <p:nvSpPr>
            <p:cNvPr id="68" name="Стрелка вправо 67"/>
            <p:cNvSpPr/>
            <p:nvPr/>
          </p:nvSpPr>
          <p:spPr>
            <a:xfrm>
              <a:off x="7429520" y="1285860"/>
              <a:ext cx="1571636" cy="168390"/>
            </a:xfrm>
            <a:prstGeom prst="rightArrow">
              <a:avLst>
                <a:gd name="adj1" fmla="val 50000"/>
                <a:gd name="adj2" fmla="val 116782"/>
              </a:avLst>
            </a:prstGeom>
            <a:solidFill>
              <a:srgbClr val="C00000"/>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9" name="Стрелка вправо 68"/>
            <p:cNvSpPr/>
            <p:nvPr/>
          </p:nvSpPr>
          <p:spPr>
            <a:xfrm flipH="1">
              <a:off x="5857884" y="1285860"/>
              <a:ext cx="1571636" cy="168390"/>
            </a:xfrm>
            <a:prstGeom prst="rightArrow">
              <a:avLst>
                <a:gd name="adj1" fmla="val 50000"/>
                <a:gd name="adj2" fmla="val 116782"/>
              </a:avLst>
            </a:prstGeom>
            <a:no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70" name="Овал 69"/>
            <p:cNvSpPr/>
            <p:nvPr/>
          </p:nvSpPr>
          <p:spPr>
            <a:xfrm>
              <a:off x="7215349" y="1143038"/>
              <a:ext cx="428342" cy="428628"/>
            </a:xfrm>
            <a:prstGeom prst="ellipse">
              <a:avLst/>
            </a:prstGeom>
            <a:solidFill>
              <a:srgbClr val="C0000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pic>
        <p:nvPicPr>
          <p:cNvPr id="55" name="Picture 30" descr="http://gerebilo.ucoz.ru/_ph/31/954209427.png"/>
          <p:cNvPicPr>
            <a:picLocks noChangeAspect="1" noChangeArrowheads="1"/>
          </p:cNvPicPr>
          <p:nvPr/>
        </p:nvPicPr>
        <p:blipFill>
          <a:blip r:embed="rId22" cstate="screen"/>
          <a:stretch>
            <a:fillRect/>
          </a:stretch>
        </p:blipFill>
        <p:spPr bwMode="auto">
          <a:xfrm>
            <a:off x="8137682" y="-24"/>
            <a:ext cx="1006318" cy="1463050"/>
          </a:xfrm>
          <a:prstGeom prst="rect">
            <a:avLst/>
          </a:prstGeom>
          <a:noFill/>
          <a:ln>
            <a:noFill/>
          </a:ln>
        </p:spPr>
      </p:pic>
      <p:sp>
        <p:nvSpPr>
          <p:cNvPr id="2" name="Прямоугольник 1"/>
          <p:cNvSpPr/>
          <p:nvPr/>
        </p:nvSpPr>
        <p:spPr>
          <a:xfrm>
            <a:off x="827581" y="2967335"/>
            <a:ext cx="748884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игру!!!</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8" presetClass="emph" presetSubtype="0" decel="50000" fill="hold" nodeType="clickEffect">
                                  <p:stCondLst>
                                    <p:cond delay="0"/>
                                  </p:stCondLst>
                                  <p:childTnLst>
                                    <p:animRot by="204720000">
                                      <p:cBhvr>
                                        <p:cTn id="6" dur="6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decel="50000" fill="hold" nodeType="clickEffect">
                                  <p:stCondLst>
                                    <p:cond delay="0"/>
                                  </p:stCondLst>
                                  <p:childTnLst>
                                    <p:animRot by="61440000">
                                      <p:cBhvr>
                                        <p:cTn id="10" dur="3000" fill="hold"/>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decel="50000" fill="hold" nodeType="clickEffect">
                                  <p:stCondLst>
                                    <p:cond delay="0"/>
                                  </p:stCondLst>
                                  <p:childTnLst>
                                    <p:animRot by="174600000">
                                      <p:cBhvr>
                                        <p:cTn id="14" dur="5000" fill="hold"/>
                                        <p:tgtEl>
                                          <p:spTgt spid="3"/>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8" presetClass="emph" presetSubtype="0" decel="50000" fill="hold" nodeType="clickEffect">
                                  <p:stCondLst>
                                    <p:cond delay="0"/>
                                  </p:stCondLst>
                                  <p:childTnLst>
                                    <p:animRot by="90000000">
                                      <p:cBhvr>
                                        <p:cTn id="18" dur="2000" fill="hold"/>
                                        <p:tgtEl>
                                          <p:spTgt spid="3"/>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8" presetClass="emph" presetSubtype="0" decel="50000" fill="hold" nodeType="clickEffect">
                                  <p:stCondLst>
                                    <p:cond delay="0"/>
                                  </p:stCondLst>
                                  <p:childTnLst>
                                    <p:animRot by="201600000">
                                      <p:cBhvr>
                                        <p:cTn id="22" dur="5000" fill="hold"/>
                                        <p:tgtEl>
                                          <p:spTgt spid="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8" presetClass="emph" presetSubtype="0" decel="50000" fill="hold" nodeType="clickEffect">
                                  <p:stCondLst>
                                    <p:cond delay="0"/>
                                  </p:stCondLst>
                                  <p:childTnLst>
                                    <p:animRot by="87600000">
                                      <p:cBhvr>
                                        <p:cTn id="26" dur="3000" fill="hold"/>
                                        <p:tgtEl>
                                          <p:spTgt spid="3"/>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8" presetClass="emph" presetSubtype="0" fill="hold" nodeType="clickEffect">
                                  <p:stCondLst>
                                    <p:cond delay="0"/>
                                  </p:stCondLst>
                                  <p:childTnLst>
                                    <p:animRot by="33780000">
                                      <p:cBhvr>
                                        <p:cTn id="30" dur="2000" fill="hold"/>
                                        <p:tgtEl>
                                          <p:spTgt spid="3"/>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nodeType="clickEffect">
                                  <p:stCondLst>
                                    <p:cond delay="0"/>
                                  </p:stCondLst>
                                  <p:childTnLst>
                                    <p:animRot by="49920000">
                                      <p:cBhvr>
                                        <p:cTn id="34" dur="3000" fill="hold"/>
                                        <p:tgtEl>
                                          <p:spTgt spid="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8" presetClass="emph" presetSubtype="0" fill="hold" nodeType="clickEffect">
                                  <p:stCondLst>
                                    <p:cond delay="0"/>
                                  </p:stCondLst>
                                  <p:childTnLst>
                                    <p:animRot by="27000000">
                                      <p:cBhvr>
                                        <p:cTn id="38" dur="2000" fill="hold"/>
                                        <p:tgtEl>
                                          <p:spTgt spid="3"/>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8" presetClass="emph" presetSubtype="0" fill="hold" nodeType="clickEffect">
                                  <p:stCondLst>
                                    <p:cond delay="0"/>
                                  </p:stCondLst>
                                  <p:childTnLst>
                                    <p:animRot by="68880000">
                                      <p:cBhvr>
                                        <p:cTn id="42" dur="5000" fill="hold"/>
                                        <p:tgtEl>
                                          <p:spTgt spid="3"/>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8" presetClass="emph" presetSubtype="0" fill="hold" nodeType="clickEffect">
                                  <p:stCondLst>
                                    <p:cond delay="0"/>
                                  </p:stCondLst>
                                  <p:childTnLst>
                                    <p:animRot by="63420000">
                                      <p:cBhvr>
                                        <p:cTn id="46" dur="1000" fill="hold"/>
                                        <p:tgtEl>
                                          <p:spTgt spid="3"/>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8" presetClass="emph" presetSubtype="0" fill="hold" nodeType="clickEffect">
                                  <p:stCondLst>
                                    <p:cond delay="0"/>
                                  </p:stCondLst>
                                  <p:childTnLst>
                                    <p:animRot by="63480000">
                                      <p:cBhvr>
                                        <p:cTn id="50" dur="1000" fill="hold"/>
                                        <p:tgtEl>
                                          <p:spTgt spid="3"/>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8" presetClass="emph" presetSubtype="0" fill="hold" nodeType="clickEffect">
                                  <p:stCondLst>
                                    <p:cond delay="0"/>
                                  </p:stCondLst>
                                  <p:childTnLst>
                                    <p:animRot by="62100000">
                                      <p:cBhvr>
                                        <p:cTn id="54" dur="2000" fill="hold"/>
                                        <p:tgtEl>
                                          <p:spTgt spid="3"/>
                                        </p:tgtEl>
                                        <p:attrNameLst>
                                          <p:attrName>r</p:attrName>
                                        </p:attrNameLst>
                                      </p:cBhvr>
                                    </p:animRot>
                                  </p:childTnLst>
                                </p:cTn>
                              </p:par>
                            </p:childTnLst>
                          </p:cTn>
                        </p:par>
                      </p:childTnLst>
                    </p:cTn>
                  </p:par>
                  <p:par>
                    <p:cTn id="55" fill="hold">
                      <p:stCondLst>
                        <p:cond delay="indefinite"/>
                      </p:stCondLst>
                      <p:childTnLst>
                        <p:par>
                          <p:cTn id="56" fill="hold">
                            <p:stCondLst>
                              <p:cond delay="0"/>
                            </p:stCondLst>
                            <p:childTnLst>
                              <p:par>
                                <p:cTn id="57" presetID="8" presetClass="emph" presetSubtype="0" fill="hold" nodeType="clickEffect">
                                  <p:stCondLst>
                                    <p:cond delay="0"/>
                                  </p:stCondLst>
                                  <p:childTnLst>
                                    <p:animRot by="81000000">
                                      <p:cBhvr>
                                        <p:cTn id="58" dur="3000" fill="hold"/>
                                        <p:tgtEl>
                                          <p:spTgt spid="3"/>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8" presetClass="emph" presetSubtype="0" fill="hold" nodeType="clickEffect">
                                  <p:stCondLst>
                                    <p:cond delay="0"/>
                                  </p:stCondLst>
                                  <p:childTnLst>
                                    <p:animRot by="106680000">
                                      <p:cBhvr>
                                        <p:cTn id="62" dur="5000" fill="hold"/>
                                        <p:tgtEl>
                                          <p:spTgt spid="3"/>
                                        </p:tgtEl>
                                        <p:attrNameLst>
                                          <p:attrName>r</p:attrName>
                                        </p:attrNameLst>
                                      </p:cBhvr>
                                    </p:animRot>
                                  </p:childTnLst>
                                </p:cTn>
                              </p:par>
                            </p:childTnLst>
                          </p:cTn>
                        </p:par>
                      </p:childTnLst>
                    </p:cTn>
                  </p:par>
                  <p:par>
                    <p:cTn id="63" fill="hold">
                      <p:stCondLst>
                        <p:cond delay="indefinite"/>
                      </p:stCondLst>
                      <p:childTnLst>
                        <p:par>
                          <p:cTn id="64" fill="hold">
                            <p:stCondLst>
                              <p:cond delay="0"/>
                            </p:stCondLst>
                            <p:childTnLst>
                              <p:par>
                                <p:cTn id="65" presetID="8" presetClass="emph" presetSubtype="0" fill="hold" nodeType="clickEffect">
                                  <p:stCondLst>
                                    <p:cond delay="0"/>
                                  </p:stCondLst>
                                  <p:childTnLst>
                                    <p:animRot by="63420000">
                                      <p:cBhvr>
                                        <p:cTn id="66" dur="2000" fill="hold"/>
                                        <p:tgtEl>
                                          <p:spTgt spid="3"/>
                                        </p:tgtEl>
                                        <p:attrNameLst>
                                          <p:attrName>r</p:attrName>
                                        </p:attrNameLst>
                                      </p:cBhvr>
                                    </p:animRot>
                                  </p:childTnLst>
                                </p:cTn>
                              </p:par>
                            </p:childTnLst>
                          </p:cTn>
                        </p:par>
                      </p:childTnLst>
                    </p:cTn>
                  </p:par>
                </p:childTnLst>
              </p:cTn>
              <p:nextCondLst>
                <p:cond evt="onClick" delay="0">
                  <p:tgtEl>
                    <p:spTgt spid="3"/>
                  </p:tgtEl>
                </p:cond>
              </p:nextCondLst>
            </p:seq>
            <p:seq concurrent="1" nextAc="seek">
              <p:cTn id="67" restart="whenNotActive" fill="hold" evtFilter="cancelBubble" nodeType="interactiveSeq">
                <p:stCondLst>
                  <p:cond evt="onClick" delay="0">
                    <p:tgtEl>
                      <p:spTgt spid="1028"/>
                    </p:tgtEl>
                  </p:cond>
                </p:stCondLst>
                <p:endSync evt="end" delay="0">
                  <p:rtn val="all"/>
                </p:endSync>
                <p:childTnLst>
                  <p:par>
                    <p:cTn id="68" fill="hold">
                      <p:stCondLst>
                        <p:cond delay="0"/>
                      </p:stCondLst>
                      <p:childTnLst>
                        <p:par>
                          <p:cTn id="69" fill="hold">
                            <p:stCondLst>
                              <p:cond delay="0"/>
                            </p:stCondLst>
                            <p:childTnLst>
                              <p:par>
                                <p:cTn id="70" presetID="55" presetClass="exit" presetSubtype="0" fill="hold" nodeType="clickEffect">
                                  <p:stCondLst>
                                    <p:cond delay="0"/>
                                  </p:stCondLst>
                                  <p:childTnLst>
                                    <p:anim calcmode="lin" valueType="num">
                                      <p:cBhvr>
                                        <p:cTn id="71" dur="1000"/>
                                        <p:tgtEl>
                                          <p:spTgt spid="1028"/>
                                        </p:tgtEl>
                                        <p:attrNameLst>
                                          <p:attrName>ppt_w</p:attrName>
                                        </p:attrNameLst>
                                      </p:cBhvr>
                                      <p:tavLst>
                                        <p:tav tm="0">
                                          <p:val>
                                            <p:strVal val="ppt_w"/>
                                          </p:val>
                                        </p:tav>
                                        <p:tav tm="100000">
                                          <p:val>
                                            <p:strVal val="ppt_w*0.70"/>
                                          </p:val>
                                        </p:tav>
                                      </p:tavLst>
                                    </p:anim>
                                    <p:anim calcmode="lin" valueType="num">
                                      <p:cBhvr>
                                        <p:cTn id="72" dur="1000"/>
                                        <p:tgtEl>
                                          <p:spTgt spid="1028"/>
                                        </p:tgtEl>
                                        <p:attrNameLst>
                                          <p:attrName>ppt_h</p:attrName>
                                        </p:attrNameLst>
                                      </p:cBhvr>
                                      <p:tavLst>
                                        <p:tav tm="0">
                                          <p:val>
                                            <p:strVal val="ppt_h"/>
                                          </p:val>
                                        </p:tav>
                                        <p:tav tm="100000">
                                          <p:val>
                                            <p:strVal val="ppt_h"/>
                                          </p:val>
                                        </p:tav>
                                      </p:tavLst>
                                    </p:anim>
                                    <p:animEffect transition="out" filter="fade">
                                      <p:cBhvr>
                                        <p:cTn id="73" dur="1000"/>
                                        <p:tgtEl>
                                          <p:spTgt spid="1028"/>
                                        </p:tgtEl>
                                      </p:cBhvr>
                                    </p:animEffect>
                                    <p:set>
                                      <p:cBhvr>
                                        <p:cTn id="74" dur="1" fill="hold">
                                          <p:stCondLst>
                                            <p:cond delay="999"/>
                                          </p:stCondLst>
                                        </p:cTn>
                                        <p:tgtEl>
                                          <p:spTgt spid="1028"/>
                                        </p:tgtEl>
                                        <p:attrNameLst>
                                          <p:attrName>style.visibility</p:attrName>
                                        </p:attrNameLst>
                                      </p:cBhvr>
                                      <p:to>
                                        <p:strVal val="hidden"/>
                                      </p:to>
                                    </p:set>
                                  </p:childTnLst>
                                </p:cTn>
                              </p:par>
                            </p:childTnLst>
                          </p:cTn>
                        </p:par>
                      </p:childTnLst>
                    </p:cTn>
                  </p:par>
                </p:childTnLst>
              </p:cTn>
              <p:nextCondLst>
                <p:cond evt="onClick" delay="0">
                  <p:tgtEl>
                    <p:spTgt spid="1028"/>
                  </p:tgtEl>
                </p:cond>
              </p:nextCondLst>
            </p:seq>
            <p:seq concurrent="1" nextAc="seek">
              <p:cTn id="75" restart="whenNotActive" fill="hold" evtFilter="cancelBubble" nodeType="interactiveSeq">
                <p:stCondLst>
                  <p:cond evt="onClick" delay="0">
                    <p:tgtEl>
                      <p:spTgt spid="1036"/>
                    </p:tgtEl>
                  </p:cond>
                </p:stCondLst>
                <p:endSync evt="end" delay="0">
                  <p:rtn val="all"/>
                </p:endSync>
                <p:childTnLst>
                  <p:par>
                    <p:cTn id="76" fill="hold">
                      <p:stCondLst>
                        <p:cond delay="0"/>
                      </p:stCondLst>
                      <p:childTnLst>
                        <p:par>
                          <p:cTn id="77" fill="hold">
                            <p:stCondLst>
                              <p:cond delay="0"/>
                            </p:stCondLst>
                            <p:childTnLst>
                              <p:par>
                                <p:cTn id="78" presetID="55" presetClass="exit" presetSubtype="0" fill="hold" nodeType="clickEffect">
                                  <p:stCondLst>
                                    <p:cond delay="0"/>
                                  </p:stCondLst>
                                  <p:childTnLst>
                                    <p:anim calcmode="lin" valueType="num">
                                      <p:cBhvr>
                                        <p:cTn id="79" dur="1000"/>
                                        <p:tgtEl>
                                          <p:spTgt spid="1036"/>
                                        </p:tgtEl>
                                        <p:attrNameLst>
                                          <p:attrName>ppt_w</p:attrName>
                                        </p:attrNameLst>
                                      </p:cBhvr>
                                      <p:tavLst>
                                        <p:tav tm="0">
                                          <p:val>
                                            <p:strVal val="ppt_w"/>
                                          </p:val>
                                        </p:tav>
                                        <p:tav tm="100000">
                                          <p:val>
                                            <p:strVal val="ppt_w*0.70"/>
                                          </p:val>
                                        </p:tav>
                                      </p:tavLst>
                                    </p:anim>
                                    <p:anim calcmode="lin" valueType="num">
                                      <p:cBhvr>
                                        <p:cTn id="80" dur="1000"/>
                                        <p:tgtEl>
                                          <p:spTgt spid="1036"/>
                                        </p:tgtEl>
                                        <p:attrNameLst>
                                          <p:attrName>ppt_h</p:attrName>
                                        </p:attrNameLst>
                                      </p:cBhvr>
                                      <p:tavLst>
                                        <p:tav tm="0">
                                          <p:val>
                                            <p:strVal val="ppt_h"/>
                                          </p:val>
                                        </p:tav>
                                        <p:tav tm="100000">
                                          <p:val>
                                            <p:strVal val="ppt_h"/>
                                          </p:val>
                                        </p:tav>
                                      </p:tavLst>
                                    </p:anim>
                                    <p:animEffect transition="out" filter="fade">
                                      <p:cBhvr>
                                        <p:cTn id="81" dur="1000"/>
                                        <p:tgtEl>
                                          <p:spTgt spid="1036"/>
                                        </p:tgtEl>
                                      </p:cBhvr>
                                    </p:animEffect>
                                    <p:set>
                                      <p:cBhvr>
                                        <p:cTn id="82" dur="1" fill="hold">
                                          <p:stCondLst>
                                            <p:cond delay="999"/>
                                          </p:stCondLst>
                                        </p:cTn>
                                        <p:tgtEl>
                                          <p:spTgt spid="1036"/>
                                        </p:tgtEl>
                                        <p:attrNameLst>
                                          <p:attrName>style.visibility</p:attrName>
                                        </p:attrNameLst>
                                      </p:cBhvr>
                                      <p:to>
                                        <p:strVal val="hidden"/>
                                      </p:to>
                                    </p:set>
                                  </p:childTnLst>
                                </p:cTn>
                              </p:par>
                            </p:childTnLst>
                          </p:cTn>
                        </p:par>
                      </p:childTnLst>
                    </p:cTn>
                  </p:par>
                </p:childTnLst>
              </p:cTn>
              <p:nextCondLst>
                <p:cond evt="onClick" delay="0">
                  <p:tgtEl>
                    <p:spTgt spid="1036"/>
                  </p:tgtEl>
                </p:cond>
              </p:nextCondLst>
            </p:seq>
            <p:seq concurrent="1" nextAc="seek">
              <p:cTn id="83" restart="whenNotActive" fill="hold" evtFilter="cancelBubble" nodeType="interactiveSeq">
                <p:stCondLst>
                  <p:cond evt="onClick" delay="0">
                    <p:tgtEl>
                      <p:spTgt spid="1034"/>
                    </p:tgtEl>
                  </p:cond>
                </p:stCondLst>
                <p:endSync evt="end" delay="0">
                  <p:rtn val="all"/>
                </p:endSync>
                <p:childTnLst>
                  <p:par>
                    <p:cTn id="84" fill="hold">
                      <p:stCondLst>
                        <p:cond delay="0"/>
                      </p:stCondLst>
                      <p:childTnLst>
                        <p:par>
                          <p:cTn id="85" fill="hold">
                            <p:stCondLst>
                              <p:cond delay="0"/>
                            </p:stCondLst>
                            <p:childTnLst>
                              <p:par>
                                <p:cTn id="86" presetID="55" presetClass="exit" presetSubtype="0" fill="hold" nodeType="clickEffect">
                                  <p:stCondLst>
                                    <p:cond delay="0"/>
                                  </p:stCondLst>
                                  <p:childTnLst>
                                    <p:anim calcmode="lin" valueType="num">
                                      <p:cBhvr>
                                        <p:cTn id="87" dur="1000"/>
                                        <p:tgtEl>
                                          <p:spTgt spid="1034"/>
                                        </p:tgtEl>
                                        <p:attrNameLst>
                                          <p:attrName>ppt_w</p:attrName>
                                        </p:attrNameLst>
                                      </p:cBhvr>
                                      <p:tavLst>
                                        <p:tav tm="0">
                                          <p:val>
                                            <p:strVal val="ppt_w"/>
                                          </p:val>
                                        </p:tav>
                                        <p:tav tm="100000">
                                          <p:val>
                                            <p:strVal val="ppt_w*0.70"/>
                                          </p:val>
                                        </p:tav>
                                      </p:tavLst>
                                    </p:anim>
                                    <p:anim calcmode="lin" valueType="num">
                                      <p:cBhvr>
                                        <p:cTn id="88" dur="1000"/>
                                        <p:tgtEl>
                                          <p:spTgt spid="1034"/>
                                        </p:tgtEl>
                                        <p:attrNameLst>
                                          <p:attrName>ppt_h</p:attrName>
                                        </p:attrNameLst>
                                      </p:cBhvr>
                                      <p:tavLst>
                                        <p:tav tm="0">
                                          <p:val>
                                            <p:strVal val="ppt_h"/>
                                          </p:val>
                                        </p:tav>
                                        <p:tav tm="100000">
                                          <p:val>
                                            <p:strVal val="ppt_h"/>
                                          </p:val>
                                        </p:tav>
                                      </p:tavLst>
                                    </p:anim>
                                    <p:animEffect transition="out" filter="fade">
                                      <p:cBhvr>
                                        <p:cTn id="89" dur="1000"/>
                                        <p:tgtEl>
                                          <p:spTgt spid="1034"/>
                                        </p:tgtEl>
                                      </p:cBhvr>
                                    </p:animEffect>
                                    <p:set>
                                      <p:cBhvr>
                                        <p:cTn id="90" dur="1" fill="hold">
                                          <p:stCondLst>
                                            <p:cond delay="999"/>
                                          </p:stCondLst>
                                        </p:cTn>
                                        <p:tgtEl>
                                          <p:spTgt spid="1034"/>
                                        </p:tgtEl>
                                        <p:attrNameLst>
                                          <p:attrName>style.visibility</p:attrName>
                                        </p:attrNameLst>
                                      </p:cBhvr>
                                      <p:to>
                                        <p:strVal val="hidden"/>
                                      </p:to>
                                    </p:set>
                                  </p:childTnLst>
                                </p:cTn>
                              </p:par>
                            </p:childTnLst>
                          </p:cTn>
                        </p:par>
                      </p:childTnLst>
                    </p:cTn>
                  </p:par>
                </p:childTnLst>
              </p:cTn>
              <p:nextCondLst>
                <p:cond evt="onClick" delay="0">
                  <p:tgtEl>
                    <p:spTgt spid="1034"/>
                  </p:tgtEl>
                </p:cond>
              </p:nextCondLst>
            </p:seq>
            <p:seq concurrent="1" nextAc="seek">
              <p:cTn id="91" restart="whenNotActive" fill="hold" evtFilter="cancelBubble" nodeType="interactiveSeq">
                <p:stCondLst>
                  <p:cond evt="onClick" delay="0">
                    <p:tgtEl>
                      <p:spTgt spid="1030"/>
                    </p:tgtEl>
                  </p:cond>
                </p:stCondLst>
                <p:endSync evt="end" delay="0">
                  <p:rtn val="all"/>
                </p:endSync>
                <p:childTnLst>
                  <p:par>
                    <p:cTn id="92" fill="hold">
                      <p:stCondLst>
                        <p:cond delay="0"/>
                      </p:stCondLst>
                      <p:childTnLst>
                        <p:par>
                          <p:cTn id="93" fill="hold">
                            <p:stCondLst>
                              <p:cond delay="0"/>
                            </p:stCondLst>
                            <p:childTnLst>
                              <p:par>
                                <p:cTn id="94" presetID="55" presetClass="exit" presetSubtype="0" fill="hold" nodeType="clickEffect">
                                  <p:stCondLst>
                                    <p:cond delay="0"/>
                                  </p:stCondLst>
                                  <p:childTnLst>
                                    <p:anim calcmode="lin" valueType="num">
                                      <p:cBhvr>
                                        <p:cTn id="95" dur="1000"/>
                                        <p:tgtEl>
                                          <p:spTgt spid="1030"/>
                                        </p:tgtEl>
                                        <p:attrNameLst>
                                          <p:attrName>ppt_w</p:attrName>
                                        </p:attrNameLst>
                                      </p:cBhvr>
                                      <p:tavLst>
                                        <p:tav tm="0">
                                          <p:val>
                                            <p:strVal val="ppt_w"/>
                                          </p:val>
                                        </p:tav>
                                        <p:tav tm="100000">
                                          <p:val>
                                            <p:strVal val="ppt_w*0.70"/>
                                          </p:val>
                                        </p:tav>
                                      </p:tavLst>
                                    </p:anim>
                                    <p:anim calcmode="lin" valueType="num">
                                      <p:cBhvr>
                                        <p:cTn id="96" dur="1000"/>
                                        <p:tgtEl>
                                          <p:spTgt spid="1030"/>
                                        </p:tgtEl>
                                        <p:attrNameLst>
                                          <p:attrName>ppt_h</p:attrName>
                                        </p:attrNameLst>
                                      </p:cBhvr>
                                      <p:tavLst>
                                        <p:tav tm="0">
                                          <p:val>
                                            <p:strVal val="ppt_h"/>
                                          </p:val>
                                        </p:tav>
                                        <p:tav tm="100000">
                                          <p:val>
                                            <p:strVal val="ppt_h"/>
                                          </p:val>
                                        </p:tav>
                                      </p:tavLst>
                                    </p:anim>
                                    <p:animEffect transition="out" filter="fade">
                                      <p:cBhvr>
                                        <p:cTn id="97" dur="1000"/>
                                        <p:tgtEl>
                                          <p:spTgt spid="1030"/>
                                        </p:tgtEl>
                                      </p:cBhvr>
                                    </p:animEffect>
                                    <p:set>
                                      <p:cBhvr>
                                        <p:cTn id="98" dur="1" fill="hold">
                                          <p:stCondLst>
                                            <p:cond delay="999"/>
                                          </p:stCondLst>
                                        </p:cTn>
                                        <p:tgtEl>
                                          <p:spTgt spid="1030"/>
                                        </p:tgtEl>
                                        <p:attrNameLst>
                                          <p:attrName>style.visibility</p:attrName>
                                        </p:attrNameLst>
                                      </p:cBhvr>
                                      <p:to>
                                        <p:strVal val="hidden"/>
                                      </p:to>
                                    </p:set>
                                  </p:childTnLst>
                                </p:cTn>
                              </p:par>
                            </p:childTnLst>
                          </p:cTn>
                        </p:par>
                      </p:childTnLst>
                    </p:cTn>
                  </p:par>
                </p:childTnLst>
              </p:cTn>
              <p:nextCondLst>
                <p:cond evt="onClick" delay="0">
                  <p:tgtEl>
                    <p:spTgt spid="1030"/>
                  </p:tgtEl>
                </p:cond>
              </p:nextCondLst>
            </p:seq>
            <p:seq concurrent="1" nextAc="seek">
              <p:cTn id="99" restart="whenNotActive" fill="hold" evtFilter="cancelBubble" nodeType="interactiveSeq">
                <p:stCondLst>
                  <p:cond evt="onClick" delay="0">
                    <p:tgtEl>
                      <p:spTgt spid="1042"/>
                    </p:tgtEl>
                  </p:cond>
                </p:stCondLst>
                <p:endSync evt="end" delay="0">
                  <p:rtn val="all"/>
                </p:endSync>
                <p:childTnLst>
                  <p:par>
                    <p:cTn id="100" fill="hold">
                      <p:stCondLst>
                        <p:cond delay="0"/>
                      </p:stCondLst>
                      <p:childTnLst>
                        <p:par>
                          <p:cTn id="101" fill="hold">
                            <p:stCondLst>
                              <p:cond delay="0"/>
                            </p:stCondLst>
                            <p:childTnLst>
                              <p:par>
                                <p:cTn id="102" presetID="55" presetClass="exit" presetSubtype="0" fill="hold" nodeType="clickEffect">
                                  <p:stCondLst>
                                    <p:cond delay="0"/>
                                  </p:stCondLst>
                                  <p:childTnLst>
                                    <p:anim calcmode="lin" valueType="num">
                                      <p:cBhvr>
                                        <p:cTn id="103" dur="1000"/>
                                        <p:tgtEl>
                                          <p:spTgt spid="1042"/>
                                        </p:tgtEl>
                                        <p:attrNameLst>
                                          <p:attrName>ppt_w</p:attrName>
                                        </p:attrNameLst>
                                      </p:cBhvr>
                                      <p:tavLst>
                                        <p:tav tm="0">
                                          <p:val>
                                            <p:strVal val="ppt_w"/>
                                          </p:val>
                                        </p:tav>
                                        <p:tav tm="100000">
                                          <p:val>
                                            <p:strVal val="ppt_w*0.70"/>
                                          </p:val>
                                        </p:tav>
                                      </p:tavLst>
                                    </p:anim>
                                    <p:anim calcmode="lin" valueType="num">
                                      <p:cBhvr>
                                        <p:cTn id="104" dur="1000"/>
                                        <p:tgtEl>
                                          <p:spTgt spid="1042"/>
                                        </p:tgtEl>
                                        <p:attrNameLst>
                                          <p:attrName>ppt_h</p:attrName>
                                        </p:attrNameLst>
                                      </p:cBhvr>
                                      <p:tavLst>
                                        <p:tav tm="0">
                                          <p:val>
                                            <p:strVal val="ppt_h"/>
                                          </p:val>
                                        </p:tav>
                                        <p:tav tm="100000">
                                          <p:val>
                                            <p:strVal val="ppt_h"/>
                                          </p:val>
                                        </p:tav>
                                      </p:tavLst>
                                    </p:anim>
                                    <p:animEffect transition="out" filter="fade">
                                      <p:cBhvr>
                                        <p:cTn id="105" dur="1000"/>
                                        <p:tgtEl>
                                          <p:spTgt spid="1042"/>
                                        </p:tgtEl>
                                      </p:cBhvr>
                                    </p:animEffect>
                                    <p:set>
                                      <p:cBhvr>
                                        <p:cTn id="106" dur="1" fill="hold">
                                          <p:stCondLst>
                                            <p:cond delay="999"/>
                                          </p:stCondLst>
                                        </p:cTn>
                                        <p:tgtEl>
                                          <p:spTgt spid="1042"/>
                                        </p:tgtEl>
                                        <p:attrNameLst>
                                          <p:attrName>style.visibility</p:attrName>
                                        </p:attrNameLst>
                                      </p:cBhvr>
                                      <p:to>
                                        <p:strVal val="hidden"/>
                                      </p:to>
                                    </p:set>
                                  </p:childTnLst>
                                </p:cTn>
                              </p:par>
                            </p:childTnLst>
                          </p:cTn>
                        </p:par>
                      </p:childTnLst>
                    </p:cTn>
                  </p:par>
                </p:childTnLst>
              </p:cTn>
              <p:nextCondLst>
                <p:cond evt="onClick" delay="0">
                  <p:tgtEl>
                    <p:spTgt spid="1042"/>
                  </p:tgtEl>
                </p:cond>
              </p:nextCondLst>
            </p:seq>
            <p:seq concurrent="1" nextAc="seek">
              <p:cTn id="107" restart="whenNotActive" fill="hold" evtFilter="cancelBubble" nodeType="interactiveSeq">
                <p:stCondLst>
                  <p:cond evt="onClick" delay="0">
                    <p:tgtEl>
                      <p:spTgt spid="1039"/>
                    </p:tgtEl>
                  </p:cond>
                </p:stCondLst>
                <p:endSync evt="end" delay="0">
                  <p:rtn val="all"/>
                </p:endSync>
                <p:childTnLst>
                  <p:par>
                    <p:cTn id="108" fill="hold">
                      <p:stCondLst>
                        <p:cond delay="0"/>
                      </p:stCondLst>
                      <p:childTnLst>
                        <p:par>
                          <p:cTn id="109" fill="hold">
                            <p:stCondLst>
                              <p:cond delay="0"/>
                            </p:stCondLst>
                            <p:childTnLst>
                              <p:par>
                                <p:cTn id="110" presetID="55" presetClass="exit" presetSubtype="0" fill="hold" nodeType="clickEffect">
                                  <p:stCondLst>
                                    <p:cond delay="0"/>
                                  </p:stCondLst>
                                  <p:childTnLst>
                                    <p:anim calcmode="lin" valueType="num">
                                      <p:cBhvr>
                                        <p:cTn id="111" dur="1000"/>
                                        <p:tgtEl>
                                          <p:spTgt spid="1039"/>
                                        </p:tgtEl>
                                        <p:attrNameLst>
                                          <p:attrName>ppt_w</p:attrName>
                                        </p:attrNameLst>
                                      </p:cBhvr>
                                      <p:tavLst>
                                        <p:tav tm="0">
                                          <p:val>
                                            <p:strVal val="ppt_w"/>
                                          </p:val>
                                        </p:tav>
                                        <p:tav tm="100000">
                                          <p:val>
                                            <p:strVal val="ppt_w*0.70"/>
                                          </p:val>
                                        </p:tav>
                                      </p:tavLst>
                                    </p:anim>
                                    <p:anim calcmode="lin" valueType="num">
                                      <p:cBhvr>
                                        <p:cTn id="112" dur="1000"/>
                                        <p:tgtEl>
                                          <p:spTgt spid="1039"/>
                                        </p:tgtEl>
                                        <p:attrNameLst>
                                          <p:attrName>ppt_h</p:attrName>
                                        </p:attrNameLst>
                                      </p:cBhvr>
                                      <p:tavLst>
                                        <p:tav tm="0">
                                          <p:val>
                                            <p:strVal val="ppt_h"/>
                                          </p:val>
                                        </p:tav>
                                        <p:tav tm="100000">
                                          <p:val>
                                            <p:strVal val="ppt_h"/>
                                          </p:val>
                                        </p:tav>
                                      </p:tavLst>
                                    </p:anim>
                                    <p:animEffect transition="out" filter="fade">
                                      <p:cBhvr>
                                        <p:cTn id="113" dur="1000"/>
                                        <p:tgtEl>
                                          <p:spTgt spid="1039"/>
                                        </p:tgtEl>
                                      </p:cBhvr>
                                    </p:animEffect>
                                    <p:set>
                                      <p:cBhvr>
                                        <p:cTn id="114" dur="1" fill="hold">
                                          <p:stCondLst>
                                            <p:cond delay="999"/>
                                          </p:stCondLst>
                                        </p:cTn>
                                        <p:tgtEl>
                                          <p:spTgt spid="1039"/>
                                        </p:tgtEl>
                                        <p:attrNameLst>
                                          <p:attrName>style.visibility</p:attrName>
                                        </p:attrNameLst>
                                      </p:cBhvr>
                                      <p:to>
                                        <p:strVal val="hidden"/>
                                      </p:to>
                                    </p:set>
                                  </p:childTnLst>
                                </p:cTn>
                              </p:par>
                            </p:childTnLst>
                          </p:cTn>
                        </p:par>
                      </p:childTnLst>
                    </p:cTn>
                  </p:par>
                </p:childTnLst>
              </p:cTn>
              <p:nextCondLst>
                <p:cond evt="onClick" delay="0">
                  <p:tgtEl>
                    <p:spTgt spid="1039"/>
                  </p:tgtEl>
                </p:cond>
              </p:nextCondLst>
            </p:seq>
            <p:seq concurrent="1" nextAc="seek">
              <p:cTn id="115" restart="whenNotActive" fill="hold" evtFilter="cancelBubble" nodeType="interactiveSeq">
                <p:stCondLst>
                  <p:cond evt="onClick" delay="0">
                    <p:tgtEl>
                      <p:spTgt spid="1032"/>
                    </p:tgtEl>
                  </p:cond>
                </p:stCondLst>
                <p:endSync evt="end" delay="0">
                  <p:rtn val="all"/>
                </p:endSync>
                <p:childTnLst>
                  <p:par>
                    <p:cTn id="116" fill="hold">
                      <p:stCondLst>
                        <p:cond delay="0"/>
                      </p:stCondLst>
                      <p:childTnLst>
                        <p:par>
                          <p:cTn id="117" fill="hold">
                            <p:stCondLst>
                              <p:cond delay="0"/>
                            </p:stCondLst>
                            <p:childTnLst>
                              <p:par>
                                <p:cTn id="118" presetID="55" presetClass="exit" presetSubtype="0" fill="hold" nodeType="clickEffect">
                                  <p:stCondLst>
                                    <p:cond delay="0"/>
                                  </p:stCondLst>
                                  <p:childTnLst>
                                    <p:anim calcmode="lin" valueType="num">
                                      <p:cBhvr>
                                        <p:cTn id="119" dur="1000"/>
                                        <p:tgtEl>
                                          <p:spTgt spid="1032"/>
                                        </p:tgtEl>
                                        <p:attrNameLst>
                                          <p:attrName>ppt_w</p:attrName>
                                        </p:attrNameLst>
                                      </p:cBhvr>
                                      <p:tavLst>
                                        <p:tav tm="0">
                                          <p:val>
                                            <p:strVal val="ppt_w"/>
                                          </p:val>
                                        </p:tav>
                                        <p:tav tm="100000">
                                          <p:val>
                                            <p:strVal val="ppt_w*0.70"/>
                                          </p:val>
                                        </p:tav>
                                      </p:tavLst>
                                    </p:anim>
                                    <p:anim calcmode="lin" valueType="num">
                                      <p:cBhvr>
                                        <p:cTn id="120" dur="1000"/>
                                        <p:tgtEl>
                                          <p:spTgt spid="1032"/>
                                        </p:tgtEl>
                                        <p:attrNameLst>
                                          <p:attrName>ppt_h</p:attrName>
                                        </p:attrNameLst>
                                      </p:cBhvr>
                                      <p:tavLst>
                                        <p:tav tm="0">
                                          <p:val>
                                            <p:strVal val="ppt_h"/>
                                          </p:val>
                                        </p:tav>
                                        <p:tav tm="100000">
                                          <p:val>
                                            <p:strVal val="ppt_h"/>
                                          </p:val>
                                        </p:tav>
                                      </p:tavLst>
                                    </p:anim>
                                    <p:animEffect transition="out" filter="fade">
                                      <p:cBhvr>
                                        <p:cTn id="121" dur="1000"/>
                                        <p:tgtEl>
                                          <p:spTgt spid="1032"/>
                                        </p:tgtEl>
                                      </p:cBhvr>
                                    </p:animEffect>
                                    <p:set>
                                      <p:cBhvr>
                                        <p:cTn id="122" dur="1" fill="hold">
                                          <p:stCondLst>
                                            <p:cond delay="999"/>
                                          </p:stCondLst>
                                        </p:cTn>
                                        <p:tgtEl>
                                          <p:spTgt spid="1032"/>
                                        </p:tgtEl>
                                        <p:attrNameLst>
                                          <p:attrName>style.visibility</p:attrName>
                                        </p:attrNameLst>
                                      </p:cBhvr>
                                      <p:to>
                                        <p:strVal val="hidden"/>
                                      </p:to>
                                    </p:set>
                                  </p:childTnLst>
                                </p:cTn>
                              </p:par>
                            </p:childTnLst>
                          </p:cTn>
                        </p:par>
                      </p:childTnLst>
                    </p:cTn>
                  </p:par>
                </p:childTnLst>
              </p:cTn>
              <p:nextCondLst>
                <p:cond evt="onClick" delay="0">
                  <p:tgtEl>
                    <p:spTgt spid="1032"/>
                  </p:tgtEl>
                </p:cond>
              </p:nextCondLst>
            </p:seq>
            <p:seq concurrent="1" nextAc="seek">
              <p:cTn id="123" restart="whenNotActive" fill="hold" evtFilter="cancelBubble" nodeType="interactiveSeq">
                <p:stCondLst>
                  <p:cond evt="onClick" delay="0">
                    <p:tgtEl>
                      <p:spTgt spid="1040"/>
                    </p:tgtEl>
                  </p:cond>
                </p:stCondLst>
                <p:endSync evt="end" delay="0">
                  <p:rtn val="all"/>
                </p:endSync>
                <p:childTnLst>
                  <p:par>
                    <p:cTn id="124" fill="hold">
                      <p:stCondLst>
                        <p:cond delay="0"/>
                      </p:stCondLst>
                      <p:childTnLst>
                        <p:par>
                          <p:cTn id="125" fill="hold">
                            <p:stCondLst>
                              <p:cond delay="0"/>
                            </p:stCondLst>
                            <p:childTnLst>
                              <p:par>
                                <p:cTn id="126" presetID="55" presetClass="exit" presetSubtype="0" fill="hold" nodeType="clickEffect">
                                  <p:stCondLst>
                                    <p:cond delay="0"/>
                                  </p:stCondLst>
                                  <p:childTnLst>
                                    <p:anim calcmode="lin" valueType="num">
                                      <p:cBhvr>
                                        <p:cTn id="127" dur="1000"/>
                                        <p:tgtEl>
                                          <p:spTgt spid="1040"/>
                                        </p:tgtEl>
                                        <p:attrNameLst>
                                          <p:attrName>ppt_w</p:attrName>
                                        </p:attrNameLst>
                                      </p:cBhvr>
                                      <p:tavLst>
                                        <p:tav tm="0">
                                          <p:val>
                                            <p:strVal val="ppt_w"/>
                                          </p:val>
                                        </p:tav>
                                        <p:tav tm="100000">
                                          <p:val>
                                            <p:strVal val="ppt_w*0.70"/>
                                          </p:val>
                                        </p:tav>
                                      </p:tavLst>
                                    </p:anim>
                                    <p:anim calcmode="lin" valueType="num">
                                      <p:cBhvr>
                                        <p:cTn id="128" dur="1000"/>
                                        <p:tgtEl>
                                          <p:spTgt spid="1040"/>
                                        </p:tgtEl>
                                        <p:attrNameLst>
                                          <p:attrName>ppt_h</p:attrName>
                                        </p:attrNameLst>
                                      </p:cBhvr>
                                      <p:tavLst>
                                        <p:tav tm="0">
                                          <p:val>
                                            <p:strVal val="ppt_h"/>
                                          </p:val>
                                        </p:tav>
                                        <p:tav tm="100000">
                                          <p:val>
                                            <p:strVal val="ppt_h"/>
                                          </p:val>
                                        </p:tav>
                                      </p:tavLst>
                                    </p:anim>
                                    <p:animEffect transition="out" filter="fade">
                                      <p:cBhvr>
                                        <p:cTn id="129" dur="1000"/>
                                        <p:tgtEl>
                                          <p:spTgt spid="1040"/>
                                        </p:tgtEl>
                                      </p:cBhvr>
                                    </p:animEffect>
                                    <p:set>
                                      <p:cBhvr>
                                        <p:cTn id="130" dur="1" fill="hold">
                                          <p:stCondLst>
                                            <p:cond delay="999"/>
                                          </p:stCondLst>
                                        </p:cTn>
                                        <p:tgtEl>
                                          <p:spTgt spid="1040"/>
                                        </p:tgtEl>
                                        <p:attrNameLst>
                                          <p:attrName>style.visibility</p:attrName>
                                        </p:attrNameLst>
                                      </p:cBhvr>
                                      <p:to>
                                        <p:strVal val="hidden"/>
                                      </p:to>
                                    </p:set>
                                  </p:childTnLst>
                                </p:cTn>
                              </p:par>
                            </p:childTnLst>
                          </p:cTn>
                        </p:par>
                      </p:childTnLst>
                    </p:cTn>
                  </p:par>
                </p:childTnLst>
              </p:cTn>
              <p:nextCondLst>
                <p:cond evt="onClick" delay="0">
                  <p:tgtEl>
                    <p:spTgt spid="1040"/>
                  </p:tgtEl>
                </p:cond>
              </p:nextCondLst>
            </p:seq>
            <p:seq concurrent="1" nextAc="seek">
              <p:cTn id="131" restart="whenNotActive" fill="hold" evtFilter="cancelBubble" nodeType="interactiveSeq">
                <p:stCondLst>
                  <p:cond evt="onClick" delay="0">
                    <p:tgtEl>
                      <p:spTgt spid="1037"/>
                    </p:tgtEl>
                  </p:cond>
                </p:stCondLst>
                <p:endSync evt="end" delay="0">
                  <p:rtn val="all"/>
                </p:endSync>
                <p:childTnLst>
                  <p:par>
                    <p:cTn id="132" fill="hold">
                      <p:stCondLst>
                        <p:cond delay="0"/>
                      </p:stCondLst>
                      <p:childTnLst>
                        <p:par>
                          <p:cTn id="133" fill="hold">
                            <p:stCondLst>
                              <p:cond delay="0"/>
                            </p:stCondLst>
                            <p:childTnLst>
                              <p:par>
                                <p:cTn id="134" presetID="55" presetClass="exit" presetSubtype="0" fill="hold" nodeType="clickEffect">
                                  <p:stCondLst>
                                    <p:cond delay="0"/>
                                  </p:stCondLst>
                                  <p:childTnLst>
                                    <p:anim calcmode="lin" valueType="num">
                                      <p:cBhvr>
                                        <p:cTn id="135" dur="1000"/>
                                        <p:tgtEl>
                                          <p:spTgt spid="1037"/>
                                        </p:tgtEl>
                                        <p:attrNameLst>
                                          <p:attrName>ppt_w</p:attrName>
                                        </p:attrNameLst>
                                      </p:cBhvr>
                                      <p:tavLst>
                                        <p:tav tm="0">
                                          <p:val>
                                            <p:strVal val="ppt_w"/>
                                          </p:val>
                                        </p:tav>
                                        <p:tav tm="100000">
                                          <p:val>
                                            <p:strVal val="ppt_w*0.70"/>
                                          </p:val>
                                        </p:tav>
                                      </p:tavLst>
                                    </p:anim>
                                    <p:anim calcmode="lin" valueType="num">
                                      <p:cBhvr>
                                        <p:cTn id="136" dur="1000"/>
                                        <p:tgtEl>
                                          <p:spTgt spid="1037"/>
                                        </p:tgtEl>
                                        <p:attrNameLst>
                                          <p:attrName>ppt_h</p:attrName>
                                        </p:attrNameLst>
                                      </p:cBhvr>
                                      <p:tavLst>
                                        <p:tav tm="0">
                                          <p:val>
                                            <p:strVal val="ppt_h"/>
                                          </p:val>
                                        </p:tav>
                                        <p:tav tm="100000">
                                          <p:val>
                                            <p:strVal val="ppt_h"/>
                                          </p:val>
                                        </p:tav>
                                      </p:tavLst>
                                    </p:anim>
                                    <p:animEffect transition="out" filter="fade">
                                      <p:cBhvr>
                                        <p:cTn id="137" dur="1000"/>
                                        <p:tgtEl>
                                          <p:spTgt spid="1037"/>
                                        </p:tgtEl>
                                      </p:cBhvr>
                                    </p:animEffect>
                                    <p:set>
                                      <p:cBhvr>
                                        <p:cTn id="138" dur="1" fill="hold">
                                          <p:stCondLst>
                                            <p:cond delay="999"/>
                                          </p:stCondLst>
                                        </p:cTn>
                                        <p:tgtEl>
                                          <p:spTgt spid="1037"/>
                                        </p:tgtEl>
                                        <p:attrNameLst>
                                          <p:attrName>style.visibility</p:attrName>
                                        </p:attrNameLst>
                                      </p:cBhvr>
                                      <p:to>
                                        <p:strVal val="hidden"/>
                                      </p:to>
                                    </p:set>
                                  </p:childTnLst>
                                </p:cTn>
                              </p:par>
                            </p:childTnLst>
                          </p:cTn>
                        </p:par>
                      </p:childTnLst>
                    </p:cTn>
                  </p:par>
                </p:childTnLst>
              </p:cTn>
              <p:nextCondLst>
                <p:cond evt="onClick" delay="0">
                  <p:tgtEl>
                    <p:spTgt spid="1037"/>
                  </p:tgtEl>
                </p:cond>
              </p:nextCondLst>
            </p:seq>
            <p:seq concurrent="1" nextAc="seek">
              <p:cTn id="139" restart="whenNotActive" fill="hold" evtFilter="cancelBubble" nodeType="interactiveSeq">
                <p:stCondLst>
                  <p:cond evt="onClick" delay="0">
                    <p:tgtEl>
                      <p:spTgt spid="1033"/>
                    </p:tgtEl>
                  </p:cond>
                </p:stCondLst>
                <p:endSync evt="end" delay="0">
                  <p:rtn val="all"/>
                </p:endSync>
                <p:childTnLst>
                  <p:par>
                    <p:cTn id="140" fill="hold">
                      <p:stCondLst>
                        <p:cond delay="0"/>
                      </p:stCondLst>
                      <p:childTnLst>
                        <p:par>
                          <p:cTn id="141" fill="hold">
                            <p:stCondLst>
                              <p:cond delay="0"/>
                            </p:stCondLst>
                            <p:childTnLst>
                              <p:par>
                                <p:cTn id="142" presetID="55" presetClass="exit" presetSubtype="0" fill="hold" nodeType="clickEffect">
                                  <p:stCondLst>
                                    <p:cond delay="0"/>
                                  </p:stCondLst>
                                  <p:childTnLst>
                                    <p:anim calcmode="lin" valueType="num">
                                      <p:cBhvr>
                                        <p:cTn id="143" dur="1000"/>
                                        <p:tgtEl>
                                          <p:spTgt spid="1033"/>
                                        </p:tgtEl>
                                        <p:attrNameLst>
                                          <p:attrName>ppt_w</p:attrName>
                                        </p:attrNameLst>
                                      </p:cBhvr>
                                      <p:tavLst>
                                        <p:tav tm="0">
                                          <p:val>
                                            <p:strVal val="ppt_w"/>
                                          </p:val>
                                        </p:tav>
                                        <p:tav tm="100000">
                                          <p:val>
                                            <p:strVal val="ppt_w*0.70"/>
                                          </p:val>
                                        </p:tav>
                                      </p:tavLst>
                                    </p:anim>
                                    <p:anim calcmode="lin" valueType="num">
                                      <p:cBhvr>
                                        <p:cTn id="144" dur="1000"/>
                                        <p:tgtEl>
                                          <p:spTgt spid="1033"/>
                                        </p:tgtEl>
                                        <p:attrNameLst>
                                          <p:attrName>ppt_h</p:attrName>
                                        </p:attrNameLst>
                                      </p:cBhvr>
                                      <p:tavLst>
                                        <p:tav tm="0">
                                          <p:val>
                                            <p:strVal val="ppt_h"/>
                                          </p:val>
                                        </p:tav>
                                        <p:tav tm="100000">
                                          <p:val>
                                            <p:strVal val="ppt_h"/>
                                          </p:val>
                                        </p:tav>
                                      </p:tavLst>
                                    </p:anim>
                                    <p:animEffect transition="out" filter="fade">
                                      <p:cBhvr>
                                        <p:cTn id="145" dur="1000"/>
                                        <p:tgtEl>
                                          <p:spTgt spid="1033"/>
                                        </p:tgtEl>
                                      </p:cBhvr>
                                    </p:animEffect>
                                    <p:set>
                                      <p:cBhvr>
                                        <p:cTn id="146" dur="1" fill="hold">
                                          <p:stCondLst>
                                            <p:cond delay="999"/>
                                          </p:stCondLst>
                                        </p:cTn>
                                        <p:tgtEl>
                                          <p:spTgt spid="1033"/>
                                        </p:tgtEl>
                                        <p:attrNameLst>
                                          <p:attrName>style.visibility</p:attrName>
                                        </p:attrNameLst>
                                      </p:cBhvr>
                                      <p:to>
                                        <p:strVal val="hidden"/>
                                      </p:to>
                                    </p:set>
                                  </p:childTnLst>
                                </p:cTn>
                              </p:par>
                            </p:childTnLst>
                          </p:cTn>
                        </p:par>
                      </p:childTnLst>
                    </p:cTn>
                  </p:par>
                </p:childTnLst>
              </p:cTn>
              <p:nextCondLst>
                <p:cond evt="onClick" delay="0">
                  <p:tgtEl>
                    <p:spTgt spid="1033"/>
                  </p:tgtEl>
                </p:cond>
              </p:nextCondLst>
            </p:seq>
            <p:seq concurrent="1" nextAc="seek">
              <p:cTn id="147" restart="whenNotActive" fill="hold" evtFilter="cancelBubble" nodeType="interactiveSeq">
                <p:stCondLst>
                  <p:cond evt="onClick" delay="0">
                    <p:tgtEl>
                      <p:spTgt spid="1031"/>
                    </p:tgtEl>
                  </p:cond>
                </p:stCondLst>
                <p:endSync evt="end" delay="0">
                  <p:rtn val="all"/>
                </p:endSync>
                <p:childTnLst>
                  <p:par>
                    <p:cTn id="148" fill="hold">
                      <p:stCondLst>
                        <p:cond delay="0"/>
                      </p:stCondLst>
                      <p:childTnLst>
                        <p:par>
                          <p:cTn id="149" fill="hold">
                            <p:stCondLst>
                              <p:cond delay="0"/>
                            </p:stCondLst>
                            <p:childTnLst>
                              <p:par>
                                <p:cTn id="150" presetID="55" presetClass="exit" presetSubtype="0" fill="hold" nodeType="clickEffect">
                                  <p:stCondLst>
                                    <p:cond delay="0"/>
                                  </p:stCondLst>
                                  <p:childTnLst>
                                    <p:anim calcmode="lin" valueType="num">
                                      <p:cBhvr>
                                        <p:cTn id="151" dur="1000"/>
                                        <p:tgtEl>
                                          <p:spTgt spid="1031"/>
                                        </p:tgtEl>
                                        <p:attrNameLst>
                                          <p:attrName>ppt_w</p:attrName>
                                        </p:attrNameLst>
                                      </p:cBhvr>
                                      <p:tavLst>
                                        <p:tav tm="0">
                                          <p:val>
                                            <p:strVal val="ppt_w"/>
                                          </p:val>
                                        </p:tav>
                                        <p:tav tm="100000">
                                          <p:val>
                                            <p:strVal val="ppt_w*0.70"/>
                                          </p:val>
                                        </p:tav>
                                      </p:tavLst>
                                    </p:anim>
                                    <p:anim calcmode="lin" valueType="num">
                                      <p:cBhvr>
                                        <p:cTn id="152" dur="1000"/>
                                        <p:tgtEl>
                                          <p:spTgt spid="1031"/>
                                        </p:tgtEl>
                                        <p:attrNameLst>
                                          <p:attrName>ppt_h</p:attrName>
                                        </p:attrNameLst>
                                      </p:cBhvr>
                                      <p:tavLst>
                                        <p:tav tm="0">
                                          <p:val>
                                            <p:strVal val="ppt_h"/>
                                          </p:val>
                                        </p:tav>
                                        <p:tav tm="100000">
                                          <p:val>
                                            <p:strVal val="ppt_h"/>
                                          </p:val>
                                        </p:tav>
                                      </p:tavLst>
                                    </p:anim>
                                    <p:animEffect transition="out" filter="fade">
                                      <p:cBhvr>
                                        <p:cTn id="153" dur="1000"/>
                                        <p:tgtEl>
                                          <p:spTgt spid="1031"/>
                                        </p:tgtEl>
                                      </p:cBhvr>
                                    </p:animEffect>
                                    <p:set>
                                      <p:cBhvr>
                                        <p:cTn id="154" dur="1" fill="hold">
                                          <p:stCondLst>
                                            <p:cond delay="999"/>
                                          </p:stCondLst>
                                        </p:cTn>
                                        <p:tgtEl>
                                          <p:spTgt spid="1031"/>
                                        </p:tgtEl>
                                        <p:attrNameLst>
                                          <p:attrName>style.visibility</p:attrName>
                                        </p:attrNameLst>
                                      </p:cBhvr>
                                      <p:to>
                                        <p:strVal val="hidden"/>
                                      </p:to>
                                    </p:set>
                                  </p:childTnLst>
                                </p:cTn>
                              </p:par>
                            </p:childTnLst>
                          </p:cTn>
                        </p:par>
                      </p:childTnLst>
                    </p:cTn>
                  </p:par>
                </p:childTnLst>
              </p:cTn>
              <p:nextCondLst>
                <p:cond evt="onClick" delay="0">
                  <p:tgtEl>
                    <p:spTgt spid="1031"/>
                  </p:tgtEl>
                </p:cond>
              </p:nextCondLst>
            </p:seq>
            <p:seq concurrent="1" nextAc="seek">
              <p:cTn id="155" restart="whenNotActive" fill="hold" evtFilter="cancelBubble" nodeType="interactiveSeq">
                <p:stCondLst>
                  <p:cond evt="onClick" delay="0">
                    <p:tgtEl>
                      <p:spTgt spid="1035"/>
                    </p:tgtEl>
                  </p:cond>
                </p:stCondLst>
                <p:endSync evt="end" delay="0">
                  <p:rtn val="all"/>
                </p:endSync>
                <p:childTnLst>
                  <p:par>
                    <p:cTn id="156" fill="hold">
                      <p:stCondLst>
                        <p:cond delay="0"/>
                      </p:stCondLst>
                      <p:childTnLst>
                        <p:par>
                          <p:cTn id="157" fill="hold">
                            <p:stCondLst>
                              <p:cond delay="0"/>
                            </p:stCondLst>
                            <p:childTnLst>
                              <p:par>
                                <p:cTn id="158" presetID="55" presetClass="exit" presetSubtype="0" fill="hold" nodeType="clickEffect">
                                  <p:stCondLst>
                                    <p:cond delay="0"/>
                                  </p:stCondLst>
                                  <p:childTnLst>
                                    <p:anim calcmode="lin" valueType="num">
                                      <p:cBhvr>
                                        <p:cTn id="159" dur="1000"/>
                                        <p:tgtEl>
                                          <p:spTgt spid="1035"/>
                                        </p:tgtEl>
                                        <p:attrNameLst>
                                          <p:attrName>ppt_w</p:attrName>
                                        </p:attrNameLst>
                                      </p:cBhvr>
                                      <p:tavLst>
                                        <p:tav tm="0">
                                          <p:val>
                                            <p:strVal val="ppt_w"/>
                                          </p:val>
                                        </p:tav>
                                        <p:tav tm="100000">
                                          <p:val>
                                            <p:strVal val="ppt_w*0.70"/>
                                          </p:val>
                                        </p:tav>
                                      </p:tavLst>
                                    </p:anim>
                                    <p:anim calcmode="lin" valueType="num">
                                      <p:cBhvr>
                                        <p:cTn id="160" dur="1000"/>
                                        <p:tgtEl>
                                          <p:spTgt spid="1035"/>
                                        </p:tgtEl>
                                        <p:attrNameLst>
                                          <p:attrName>ppt_h</p:attrName>
                                        </p:attrNameLst>
                                      </p:cBhvr>
                                      <p:tavLst>
                                        <p:tav tm="0">
                                          <p:val>
                                            <p:strVal val="ppt_h"/>
                                          </p:val>
                                        </p:tav>
                                        <p:tav tm="100000">
                                          <p:val>
                                            <p:strVal val="ppt_h"/>
                                          </p:val>
                                        </p:tav>
                                      </p:tavLst>
                                    </p:anim>
                                    <p:animEffect transition="out" filter="fade">
                                      <p:cBhvr>
                                        <p:cTn id="161" dur="1000"/>
                                        <p:tgtEl>
                                          <p:spTgt spid="1035"/>
                                        </p:tgtEl>
                                      </p:cBhvr>
                                    </p:animEffect>
                                    <p:set>
                                      <p:cBhvr>
                                        <p:cTn id="162" dur="1" fill="hold">
                                          <p:stCondLst>
                                            <p:cond delay="999"/>
                                          </p:stCondLst>
                                        </p:cTn>
                                        <p:tgtEl>
                                          <p:spTgt spid="1035"/>
                                        </p:tgtEl>
                                        <p:attrNameLst>
                                          <p:attrName>style.visibility</p:attrName>
                                        </p:attrNameLst>
                                      </p:cBhvr>
                                      <p:to>
                                        <p:strVal val="hidden"/>
                                      </p:to>
                                    </p:set>
                                  </p:childTnLst>
                                </p:cTn>
                              </p:par>
                            </p:childTnLst>
                          </p:cTn>
                        </p:par>
                      </p:childTnLst>
                    </p:cTn>
                  </p:par>
                </p:childTnLst>
              </p:cTn>
              <p:nextCondLst>
                <p:cond evt="onClick" delay="0">
                  <p:tgtEl>
                    <p:spTgt spid="1035"/>
                  </p:tgtEl>
                </p:cond>
              </p:nextCondLst>
            </p:seq>
            <p:seq concurrent="1" nextAc="seek">
              <p:cTn id="163" restart="whenNotActive" fill="hold" evtFilter="cancelBubble" nodeType="interactiveSeq">
                <p:stCondLst>
                  <p:cond evt="onClick" delay="0">
                    <p:tgtEl>
                      <p:spTgt spid="1038"/>
                    </p:tgtEl>
                  </p:cond>
                </p:stCondLst>
                <p:endSync evt="end" delay="0">
                  <p:rtn val="all"/>
                </p:endSync>
                <p:childTnLst>
                  <p:par>
                    <p:cTn id="164" fill="hold">
                      <p:stCondLst>
                        <p:cond delay="0"/>
                      </p:stCondLst>
                      <p:childTnLst>
                        <p:par>
                          <p:cTn id="165" fill="hold">
                            <p:stCondLst>
                              <p:cond delay="0"/>
                            </p:stCondLst>
                            <p:childTnLst>
                              <p:par>
                                <p:cTn id="166" presetID="55" presetClass="exit" presetSubtype="0" fill="hold" nodeType="clickEffect">
                                  <p:stCondLst>
                                    <p:cond delay="0"/>
                                  </p:stCondLst>
                                  <p:childTnLst>
                                    <p:anim calcmode="lin" valueType="num">
                                      <p:cBhvr>
                                        <p:cTn id="167" dur="1000"/>
                                        <p:tgtEl>
                                          <p:spTgt spid="1038"/>
                                        </p:tgtEl>
                                        <p:attrNameLst>
                                          <p:attrName>ppt_w</p:attrName>
                                        </p:attrNameLst>
                                      </p:cBhvr>
                                      <p:tavLst>
                                        <p:tav tm="0">
                                          <p:val>
                                            <p:strVal val="ppt_w"/>
                                          </p:val>
                                        </p:tav>
                                        <p:tav tm="100000">
                                          <p:val>
                                            <p:strVal val="ppt_w*0.70"/>
                                          </p:val>
                                        </p:tav>
                                      </p:tavLst>
                                    </p:anim>
                                    <p:anim calcmode="lin" valueType="num">
                                      <p:cBhvr>
                                        <p:cTn id="168" dur="1000"/>
                                        <p:tgtEl>
                                          <p:spTgt spid="1038"/>
                                        </p:tgtEl>
                                        <p:attrNameLst>
                                          <p:attrName>ppt_h</p:attrName>
                                        </p:attrNameLst>
                                      </p:cBhvr>
                                      <p:tavLst>
                                        <p:tav tm="0">
                                          <p:val>
                                            <p:strVal val="ppt_h"/>
                                          </p:val>
                                        </p:tav>
                                        <p:tav tm="100000">
                                          <p:val>
                                            <p:strVal val="ppt_h"/>
                                          </p:val>
                                        </p:tav>
                                      </p:tavLst>
                                    </p:anim>
                                    <p:animEffect transition="out" filter="fade">
                                      <p:cBhvr>
                                        <p:cTn id="169" dur="1000"/>
                                        <p:tgtEl>
                                          <p:spTgt spid="1038"/>
                                        </p:tgtEl>
                                      </p:cBhvr>
                                    </p:animEffect>
                                    <p:set>
                                      <p:cBhvr>
                                        <p:cTn id="170" dur="1" fill="hold">
                                          <p:stCondLst>
                                            <p:cond delay="999"/>
                                          </p:stCondLst>
                                        </p:cTn>
                                        <p:tgtEl>
                                          <p:spTgt spid="1038"/>
                                        </p:tgtEl>
                                        <p:attrNameLst>
                                          <p:attrName>style.visibility</p:attrName>
                                        </p:attrNameLst>
                                      </p:cBhvr>
                                      <p:to>
                                        <p:strVal val="hidden"/>
                                      </p:to>
                                    </p:set>
                                  </p:childTnLst>
                                </p:cTn>
                              </p:par>
                            </p:childTnLst>
                          </p:cTn>
                        </p:par>
                      </p:childTnLst>
                    </p:cTn>
                  </p:par>
                </p:childTnLst>
              </p:cTn>
              <p:nextCondLst>
                <p:cond evt="onClick" delay="0">
                  <p:tgtEl>
                    <p:spTgt spid="1038"/>
                  </p:tgtEl>
                </p:cond>
              </p:nextCondLst>
            </p:seq>
            <p:seq concurrent="1" nextAc="seek">
              <p:cTn id="171" restart="whenNotActive" fill="hold" evtFilter="cancelBubble" nodeType="interactiveSeq">
                <p:stCondLst>
                  <p:cond evt="onClick" delay="0">
                    <p:tgtEl>
                      <p:spTgt spid="1027"/>
                    </p:tgtEl>
                  </p:cond>
                </p:stCondLst>
                <p:endSync evt="end" delay="0">
                  <p:rtn val="all"/>
                </p:endSync>
                <p:childTnLst>
                  <p:par>
                    <p:cTn id="172" fill="hold">
                      <p:stCondLst>
                        <p:cond delay="0"/>
                      </p:stCondLst>
                      <p:childTnLst>
                        <p:par>
                          <p:cTn id="173" fill="hold">
                            <p:stCondLst>
                              <p:cond delay="0"/>
                            </p:stCondLst>
                            <p:childTnLst>
                              <p:par>
                                <p:cTn id="174" presetID="55" presetClass="exit" presetSubtype="0" fill="hold" nodeType="clickEffect">
                                  <p:stCondLst>
                                    <p:cond delay="0"/>
                                  </p:stCondLst>
                                  <p:childTnLst>
                                    <p:anim calcmode="lin" valueType="num">
                                      <p:cBhvr>
                                        <p:cTn id="175" dur="1000"/>
                                        <p:tgtEl>
                                          <p:spTgt spid="1027"/>
                                        </p:tgtEl>
                                        <p:attrNameLst>
                                          <p:attrName>ppt_w</p:attrName>
                                        </p:attrNameLst>
                                      </p:cBhvr>
                                      <p:tavLst>
                                        <p:tav tm="0">
                                          <p:val>
                                            <p:strVal val="ppt_w"/>
                                          </p:val>
                                        </p:tav>
                                        <p:tav tm="100000">
                                          <p:val>
                                            <p:strVal val="ppt_w*0.70"/>
                                          </p:val>
                                        </p:tav>
                                      </p:tavLst>
                                    </p:anim>
                                    <p:anim calcmode="lin" valueType="num">
                                      <p:cBhvr>
                                        <p:cTn id="176" dur="1000"/>
                                        <p:tgtEl>
                                          <p:spTgt spid="1027"/>
                                        </p:tgtEl>
                                        <p:attrNameLst>
                                          <p:attrName>ppt_h</p:attrName>
                                        </p:attrNameLst>
                                      </p:cBhvr>
                                      <p:tavLst>
                                        <p:tav tm="0">
                                          <p:val>
                                            <p:strVal val="ppt_h"/>
                                          </p:val>
                                        </p:tav>
                                        <p:tav tm="100000">
                                          <p:val>
                                            <p:strVal val="ppt_h"/>
                                          </p:val>
                                        </p:tav>
                                      </p:tavLst>
                                    </p:anim>
                                    <p:animEffect transition="out" filter="fade">
                                      <p:cBhvr>
                                        <p:cTn id="177" dur="1000"/>
                                        <p:tgtEl>
                                          <p:spTgt spid="1027"/>
                                        </p:tgtEl>
                                      </p:cBhvr>
                                    </p:animEffect>
                                    <p:set>
                                      <p:cBhvr>
                                        <p:cTn id="178" dur="1" fill="hold">
                                          <p:stCondLst>
                                            <p:cond delay="999"/>
                                          </p:stCondLst>
                                        </p:cTn>
                                        <p:tgtEl>
                                          <p:spTgt spid="1027"/>
                                        </p:tgtEl>
                                        <p:attrNameLst>
                                          <p:attrName>style.visibility</p:attrName>
                                        </p:attrNameLst>
                                      </p:cBhvr>
                                      <p:to>
                                        <p:strVal val="hidden"/>
                                      </p:to>
                                    </p:set>
                                  </p:childTnLst>
                                </p:cTn>
                              </p:par>
                            </p:childTnLst>
                          </p:cTn>
                        </p:par>
                      </p:childTnLst>
                    </p:cTn>
                  </p:par>
                </p:childTnLst>
              </p:cTn>
              <p:nextCondLst>
                <p:cond evt="onClick" delay="0">
                  <p:tgtEl>
                    <p:spTgt spid="1027"/>
                  </p:tgtEl>
                </p:cond>
              </p:nextCondLst>
            </p:seq>
            <p:seq concurrent="1" nextAc="seek">
              <p:cTn id="179" restart="whenNotActive" fill="hold" evtFilter="cancelBubble" nodeType="interactiveSeq">
                <p:stCondLst>
                  <p:cond evt="onClick" delay="0">
                    <p:tgtEl>
                      <p:spTgt spid="3079"/>
                    </p:tgtEl>
                  </p:cond>
                </p:stCondLst>
                <p:endSync evt="end" delay="0">
                  <p:rtn val="all"/>
                </p:endSync>
                <p:childTnLst>
                  <p:par>
                    <p:cTn id="180" fill="hold">
                      <p:stCondLst>
                        <p:cond delay="0"/>
                      </p:stCondLst>
                      <p:childTnLst>
                        <p:par>
                          <p:cTn id="181" fill="hold">
                            <p:stCondLst>
                              <p:cond delay="0"/>
                            </p:stCondLst>
                            <p:childTnLst>
                              <p:par>
                                <p:cTn id="182" presetID="55" presetClass="exit" presetSubtype="0" fill="hold" nodeType="clickEffect">
                                  <p:stCondLst>
                                    <p:cond delay="0"/>
                                  </p:stCondLst>
                                  <p:childTnLst>
                                    <p:anim calcmode="lin" valueType="num">
                                      <p:cBhvr>
                                        <p:cTn id="183" dur="1000"/>
                                        <p:tgtEl>
                                          <p:spTgt spid="3079"/>
                                        </p:tgtEl>
                                        <p:attrNameLst>
                                          <p:attrName>ppt_w</p:attrName>
                                        </p:attrNameLst>
                                      </p:cBhvr>
                                      <p:tavLst>
                                        <p:tav tm="0">
                                          <p:val>
                                            <p:strVal val="ppt_w"/>
                                          </p:val>
                                        </p:tav>
                                        <p:tav tm="100000">
                                          <p:val>
                                            <p:strVal val="ppt_w*0.70"/>
                                          </p:val>
                                        </p:tav>
                                      </p:tavLst>
                                    </p:anim>
                                    <p:anim calcmode="lin" valueType="num">
                                      <p:cBhvr>
                                        <p:cTn id="184" dur="1000"/>
                                        <p:tgtEl>
                                          <p:spTgt spid="3079"/>
                                        </p:tgtEl>
                                        <p:attrNameLst>
                                          <p:attrName>ppt_h</p:attrName>
                                        </p:attrNameLst>
                                      </p:cBhvr>
                                      <p:tavLst>
                                        <p:tav tm="0">
                                          <p:val>
                                            <p:strVal val="ppt_h"/>
                                          </p:val>
                                        </p:tav>
                                        <p:tav tm="100000">
                                          <p:val>
                                            <p:strVal val="ppt_h"/>
                                          </p:val>
                                        </p:tav>
                                      </p:tavLst>
                                    </p:anim>
                                    <p:animEffect transition="out" filter="fade">
                                      <p:cBhvr>
                                        <p:cTn id="185" dur="1000"/>
                                        <p:tgtEl>
                                          <p:spTgt spid="3079"/>
                                        </p:tgtEl>
                                      </p:cBhvr>
                                    </p:animEffect>
                                    <p:set>
                                      <p:cBhvr>
                                        <p:cTn id="186" dur="1" fill="hold">
                                          <p:stCondLst>
                                            <p:cond delay="999"/>
                                          </p:stCondLst>
                                        </p:cTn>
                                        <p:tgtEl>
                                          <p:spTgt spid="3079"/>
                                        </p:tgtEl>
                                        <p:attrNameLst>
                                          <p:attrName>style.visibility</p:attrName>
                                        </p:attrNameLst>
                                      </p:cBhvr>
                                      <p:to>
                                        <p:strVal val="hidden"/>
                                      </p:to>
                                    </p:set>
                                  </p:childTnLst>
                                </p:cTn>
                              </p:par>
                            </p:childTnLst>
                          </p:cTn>
                        </p:par>
                      </p:childTnLst>
                    </p:cTn>
                  </p:par>
                </p:childTnLst>
              </p:cTn>
              <p:nextCondLst>
                <p:cond evt="onClick" delay="0">
                  <p:tgtEl>
                    <p:spTgt spid="3079"/>
                  </p:tgtEl>
                </p:cond>
              </p:nextCondLst>
            </p:seq>
            <p:seq concurrent="1" nextAc="seek">
              <p:cTn id="187" restart="whenNotActive" fill="hold" evtFilter="cancelBubble" nodeType="interactiveSeq">
                <p:stCondLst>
                  <p:cond evt="onClick" delay="0">
                    <p:tgtEl>
                      <p:spTgt spid="1029"/>
                    </p:tgtEl>
                  </p:cond>
                </p:stCondLst>
                <p:endSync evt="end" delay="0">
                  <p:rtn val="all"/>
                </p:endSync>
                <p:childTnLst>
                  <p:par>
                    <p:cTn id="188" fill="hold">
                      <p:stCondLst>
                        <p:cond delay="0"/>
                      </p:stCondLst>
                      <p:childTnLst>
                        <p:par>
                          <p:cTn id="189" fill="hold">
                            <p:stCondLst>
                              <p:cond delay="0"/>
                            </p:stCondLst>
                            <p:childTnLst>
                              <p:par>
                                <p:cTn id="190" presetID="55" presetClass="exit" presetSubtype="0" fill="hold" nodeType="clickEffect">
                                  <p:stCondLst>
                                    <p:cond delay="0"/>
                                  </p:stCondLst>
                                  <p:childTnLst>
                                    <p:anim calcmode="lin" valueType="num">
                                      <p:cBhvr>
                                        <p:cTn id="191" dur="1000"/>
                                        <p:tgtEl>
                                          <p:spTgt spid="1029"/>
                                        </p:tgtEl>
                                        <p:attrNameLst>
                                          <p:attrName>ppt_w</p:attrName>
                                        </p:attrNameLst>
                                      </p:cBhvr>
                                      <p:tavLst>
                                        <p:tav tm="0">
                                          <p:val>
                                            <p:strVal val="ppt_w"/>
                                          </p:val>
                                        </p:tav>
                                        <p:tav tm="100000">
                                          <p:val>
                                            <p:strVal val="ppt_w*0.70"/>
                                          </p:val>
                                        </p:tav>
                                      </p:tavLst>
                                    </p:anim>
                                    <p:anim calcmode="lin" valueType="num">
                                      <p:cBhvr>
                                        <p:cTn id="192" dur="1000"/>
                                        <p:tgtEl>
                                          <p:spTgt spid="1029"/>
                                        </p:tgtEl>
                                        <p:attrNameLst>
                                          <p:attrName>ppt_h</p:attrName>
                                        </p:attrNameLst>
                                      </p:cBhvr>
                                      <p:tavLst>
                                        <p:tav tm="0">
                                          <p:val>
                                            <p:strVal val="ppt_h"/>
                                          </p:val>
                                        </p:tav>
                                        <p:tav tm="100000">
                                          <p:val>
                                            <p:strVal val="ppt_h"/>
                                          </p:val>
                                        </p:tav>
                                      </p:tavLst>
                                    </p:anim>
                                    <p:animEffect transition="out" filter="fade">
                                      <p:cBhvr>
                                        <p:cTn id="193" dur="1000"/>
                                        <p:tgtEl>
                                          <p:spTgt spid="1029"/>
                                        </p:tgtEl>
                                      </p:cBhvr>
                                    </p:animEffect>
                                    <p:set>
                                      <p:cBhvr>
                                        <p:cTn id="194" dur="1" fill="hold">
                                          <p:stCondLst>
                                            <p:cond delay="999"/>
                                          </p:stCondLst>
                                        </p:cTn>
                                        <p:tgtEl>
                                          <p:spTgt spid="1029"/>
                                        </p:tgtEl>
                                        <p:attrNameLst>
                                          <p:attrName>style.visibility</p:attrName>
                                        </p:attrNameLst>
                                      </p:cBhvr>
                                      <p:to>
                                        <p:strVal val="hidden"/>
                                      </p:to>
                                    </p:set>
                                  </p:childTnLst>
                                </p:cTn>
                              </p:par>
                            </p:childTnLst>
                          </p:cTn>
                        </p:par>
                      </p:childTnLst>
                    </p:cTn>
                  </p:par>
                </p:childTnLst>
              </p:cTn>
              <p:nextCondLst>
                <p:cond evt="onClick" delay="0">
                  <p:tgtEl>
                    <p:spTgt spid="1029"/>
                  </p:tgtEl>
                </p:cond>
              </p:nextCondLst>
            </p:seq>
            <p:seq concurrent="1" nextAc="seek">
              <p:cTn id="195" restart="whenNotActive" fill="hold" evtFilter="cancelBubble" nodeType="interactiveSeq">
                <p:stCondLst>
                  <p:cond evt="onClick" delay="0">
                    <p:tgtEl>
                      <p:spTgt spid="57"/>
                    </p:tgtEl>
                  </p:cond>
                </p:stCondLst>
                <p:endSync evt="end" delay="0">
                  <p:rtn val="all"/>
                </p:endSync>
                <p:childTnLst>
                  <p:par>
                    <p:cTn id="196" fill="hold">
                      <p:stCondLst>
                        <p:cond delay="0"/>
                      </p:stCondLst>
                      <p:childTnLst>
                        <p:par>
                          <p:cTn id="197" fill="hold">
                            <p:stCondLst>
                              <p:cond delay="0"/>
                            </p:stCondLst>
                            <p:childTnLst>
                              <p:par>
                                <p:cTn id="198" presetID="1" presetClass="exit" presetSubtype="0" fill="hold" nodeType="clickEffect">
                                  <p:stCondLst>
                                    <p:cond delay="0"/>
                                  </p:stCondLst>
                                  <p:childTnLst>
                                    <p:set>
                                      <p:cBhvr>
                                        <p:cTn id="199" dur="1" fill="hold">
                                          <p:stCondLst>
                                            <p:cond delay="0"/>
                                          </p:stCondLst>
                                        </p:cTn>
                                        <p:tgtEl>
                                          <p:spTgt spid="39"/>
                                        </p:tgtEl>
                                        <p:attrNameLst>
                                          <p:attrName>style.visibility</p:attrName>
                                        </p:attrNameLst>
                                      </p:cBhvr>
                                      <p:to>
                                        <p:strVal val="hidden"/>
                                      </p:to>
                                    </p:set>
                                  </p:childTnLst>
                                </p:cTn>
                              </p:par>
                              <p:par>
                                <p:cTn id="200" presetID="1" presetClass="exit" presetSubtype="0" fill="hold" nodeType="withEffect">
                                  <p:stCondLst>
                                    <p:cond delay="0"/>
                                  </p:stCondLst>
                                  <p:childTnLst>
                                    <p:set>
                                      <p:cBhvr>
                                        <p:cTn id="201" dur="1" fill="hold">
                                          <p:stCondLst>
                                            <p:cond delay="0"/>
                                          </p:stCondLst>
                                        </p:cTn>
                                        <p:tgtEl>
                                          <p:spTgt spid="3"/>
                                        </p:tgtEl>
                                        <p:attrNameLst>
                                          <p:attrName>style.visibility</p:attrName>
                                        </p:attrNameLst>
                                      </p:cBhvr>
                                      <p:to>
                                        <p:strVal val="hidden"/>
                                      </p:to>
                                    </p:set>
                                  </p:childTnLst>
                                </p:cTn>
                              </p:par>
                              <p:par>
                                <p:cTn id="202" presetID="1" presetClass="exit" presetSubtype="0" fill="hold" nodeType="withEffect">
                                  <p:stCondLst>
                                    <p:cond delay="0"/>
                                  </p:stCondLst>
                                  <p:childTnLst>
                                    <p:set>
                                      <p:cBhvr>
                                        <p:cTn id="203" dur="1" fill="hold">
                                          <p:stCondLst>
                                            <p:cond delay="0"/>
                                          </p:stCondLst>
                                        </p:cTn>
                                        <p:tgtEl>
                                          <p:spTgt spid="1028"/>
                                        </p:tgtEl>
                                        <p:attrNameLst>
                                          <p:attrName>style.visibility</p:attrName>
                                        </p:attrNameLst>
                                      </p:cBhvr>
                                      <p:to>
                                        <p:strVal val="hidden"/>
                                      </p:to>
                                    </p:set>
                                  </p:childTnLst>
                                </p:cTn>
                              </p:par>
                              <p:par>
                                <p:cTn id="204" presetID="1" presetClass="exit" presetSubtype="0" fill="hold" nodeType="withEffect">
                                  <p:stCondLst>
                                    <p:cond delay="0"/>
                                  </p:stCondLst>
                                  <p:childTnLst>
                                    <p:set>
                                      <p:cBhvr>
                                        <p:cTn id="205" dur="1" fill="hold">
                                          <p:stCondLst>
                                            <p:cond delay="0"/>
                                          </p:stCondLst>
                                        </p:cTn>
                                        <p:tgtEl>
                                          <p:spTgt spid="1036"/>
                                        </p:tgtEl>
                                        <p:attrNameLst>
                                          <p:attrName>style.visibility</p:attrName>
                                        </p:attrNameLst>
                                      </p:cBhvr>
                                      <p:to>
                                        <p:strVal val="hidden"/>
                                      </p:to>
                                    </p:set>
                                  </p:childTnLst>
                                </p:cTn>
                              </p:par>
                              <p:par>
                                <p:cTn id="206" presetID="1" presetClass="exit" presetSubtype="0" fill="hold" nodeType="withEffect">
                                  <p:stCondLst>
                                    <p:cond delay="0"/>
                                  </p:stCondLst>
                                  <p:childTnLst>
                                    <p:set>
                                      <p:cBhvr>
                                        <p:cTn id="207" dur="1" fill="hold">
                                          <p:stCondLst>
                                            <p:cond delay="0"/>
                                          </p:stCondLst>
                                        </p:cTn>
                                        <p:tgtEl>
                                          <p:spTgt spid="1034"/>
                                        </p:tgtEl>
                                        <p:attrNameLst>
                                          <p:attrName>style.visibility</p:attrName>
                                        </p:attrNameLst>
                                      </p:cBhvr>
                                      <p:to>
                                        <p:strVal val="hidden"/>
                                      </p:to>
                                    </p:set>
                                  </p:childTnLst>
                                </p:cTn>
                              </p:par>
                              <p:par>
                                <p:cTn id="208" presetID="1" presetClass="exit" presetSubtype="0" fill="hold" nodeType="withEffect">
                                  <p:stCondLst>
                                    <p:cond delay="0"/>
                                  </p:stCondLst>
                                  <p:childTnLst>
                                    <p:set>
                                      <p:cBhvr>
                                        <p:cTn id="209" dur="1" fill="hold">
                                          <p:stCondLst>
                                            <p:cond delay="0"/>
                                          </p:stCondLst>
                                        </p:cTn>
                                        <p:tgtEl>
                                          <p:spTgt spid="1030"/>
                                        </p:tgtEl>
                                        <p:attrNameLst>
                                          <p:attrName>style.visibility</p:attrName>
                                        </p:attrNameLst>
                                      </p:cBhvr>
                                      <p:to>
                                        <p:strVal val="hidden"/>
                                      </p:to>
                                    </p:set>
                                  </p:childTnLst>
                                </p:cTn>
                              </p:par>
                              <p:par>
                                <p:cTn id="210" presetID="1" presetClass="exit" presetSubtype="0" fill="hold" nodeType="withEffect">
                                  <p:stCondLst>
                                    <p:cond delay="0"/>
                                  </p:stCondLst>
                                  <p:childTnLst>
                                    <p:set>
                                      <p:cBhvr>
                                        <p:cTn id="211" dur="1" fill="hold">
                                          <p:stCondLst>
                                            <p:cond delay="0"/>
                                          </p:stCondLst>
                                        </p:cTn>
                                        <p:tgtEl>
                                          <p:spTgt spid="1042"/>
                                        </p:tgtEl>
                                        <p:attrNameLst>
                                          <p:attrName>style.visibility</p:attrName>
                                        </p:attrNameLst>
                                      </p:cBhvr>
                                      <p:to>
                                        <p:strVal val="hidden"/>
                                      </p:to>
                                    </p:set>
                                  </p:childTnLst>
                                </p:cTn>
                              </p:par>
                              <p:par>
                                <p:cTn id="212" presetID="1" presetClass="exit" presetSubtype="0" fill="hold" nodeType="withEffect">
                                  <p:stCondLst>
                                    <p:cond delay="0"/>
                                  </p:stCondLst>
                                  <p:childTnLst>
                                    <p:set>
                                      <p:cBhvr>
                                        <p:cTn id="213" dur="1" fill="hold">
                                          <p:stCondLst>
                                            <p:cond delay="0"/>
                                          </p:stCondLst>
                                        </p:cTn>
                                        <p:tgtEl>
                                          <p:spTgt spid="1039"/>
                                        </p:tgtEl>
                                        <p:attrNameLst>
                                          <p:attrName>style.visibility</p:attrName>
                                        </p:attrNameLst>
                                      </p:cBhvr>
                                      <p:to>
                                        <p:strVal val="hidden"/>
                                      </p:to>
                                    </p:set>
                                  </p:childTnLst>
                                </p:cTn>
                              </p:par>
                              <p:par>
                                <p:cTn id="214" presetID="1" presetClass="exit" presetSubtype="0" fill="hold" nodeType="withEffect">
                                  <p:stCondLst>
                                    <p:cond delay="0"/>
                                  </p:stCondLst>
                                  <p:childTnLst>
                                    <p:set>
                                      <p:cBhvr>
                                        <p:cTn id="215" dur="1" fill="hold">
                                          <p:stCondLst>
                                            <p:cond delay="0"/>
                                          </p:stCondLst>
                                        </p:cTn>
                                        <p:tgtEl>
                                          <p:spTgt spid="1032"/>
                                        </p:tgtEl>
                                        <p:attrNameLst>
                                          <p:attrName>style.visibility</p:attrName>
                                        </p:attrNameLst>
                                      </p:cBhvr>
                                      <p:to>
                                        <p:strVal val="hidden"/>
                                      </p:to>
                                    </p:set>
                                  </p:childTnLst>
                                </p:cTn>
                              </p:par>
                              <p:par>
                                <p:cTn id="216" presetID="1" presetClass="exit" presetSubtype="0" fill="hold" nodeType="withEffect">
                                  <p:stCondLst>
                                    <p:cond delay="0"/>
                                  </p:stCondLst>
                                  <p:childTnLst>
                                    <p:set>
                                      <p:cBhvr>
                                        <p:cTn id="217" dur="1" fill="hold">
                                          <p:stCondLst>
                                            <p:cond delay="0"/>
                                          </p:stCondLst>
                                        </p:cTn>
                                        <p:tgtEl>
                                          <p:spTgt spid="1040"/>
                                        </p:tgtEl>
                                        <p:attrNameLst>
                                          <p:attrName>style.visibility</p:attrName>
                                        </p:attrNameLst>
                                      </p:cBhvr>
                                      <p:to>
                                        <p:strVal val="hidden"/>
                                      </p:to>
                                    </p:set>
                                  </p:childTnLst>
                                </p:cTn>
                              </p:par>
                              <p:par>
                                <p:cTn id="218" presetID="1" presetClass="exit" presetSubtype="0" fill="hold" nodeType="withEffect">
                                  <p:stCondLst>
                                    <p:cond delay="0"/>
                                  </p:stCondLst>
                                  <p:childTnLst>
                                    <p:set>
                                      <p:cBhvr>
                                        <p:cTn id="219" dur="1" fill="hold">
                                          <p:stCondLst>
                                            <p:cond delay="0"/>
                                          </p:stCondLst>
                                        </p:cTn>
                                        <p:tgtEl>
                                          <p:spTgt spid="1037"/>
                                        </p:tgtEl>
                                        <p:attrNameLst>
                                          <p:attrName>style.visibility</p:attrName>
                                        </p:attrNameLst>
                                      </p:cBhvr>
                                      <p:to>
                                        <p:strVal val="hidden"/>
                                      </p:to>
                                    </p:set>
                                  </p:childTnLst>
                                </p:cTn>
                              </p:par>
                              <p:par>
                                <p:cTn id="220" presetID="1" presetClass="exit" presetSubtype="0" fill="hold" nodeType="withEffect">
                                  <p:stCondLst>
                                    <p:cond delay="0"/>
                                  </p:stCondLst>
                                  <p:childTnLst>
                                    <p:set>
                                      <p:cBhvr>
                                        <p:cTn id="221" dur="1" fill="hold">
                                          <p:stCondLst>
                                            <p:cond delay="0"/>
                                          </p:stCondLst>
                                        </p:cTn>
                                        <p:tgtEl>
                                          <p:spTgt spid="1033"/>
                                        </p:tgtEl>
                                        <p:attrNameLst>
                                          <p:attrName>style.visibility</p:attrName>
                                        </p:attrNameLst>
                                      </p:cBhvr>
                                      <p:to>
                                        <p:strVal val="hidden"/>
                                      </p:to>
                                    </p:set>
                                  </p:childTnLst>
                                </p:cTn>
                              </p:par>
                              <p:par>
                                <p:cTn id="222" presetID="1" presetClass="exit" presetSubtype="0" fill="hold" nodeType="withEffect">
                                  <p:stCondLst>
                                    <p:cond delay="0"/>
                                  </p:stCondLst>
                                  <p:childTnLst>
                                    <p:set>
                                      <p:cBhvr>
                                        <p:cTn id="223" dur="1" fill="hold">
                                          <p:stCondLst>
                                            <p:cond delay="0"/>
                                          </p:stCondLst>
                                        </p:cTn>
                                        <p:tgtEl>
                                          <p:spTgt spid="1031"/>
                                        </p:tgtEl>
                                        <p:attrNameLst>
                                          <p:attrName>style.visibility</p:attrName>
                                        </p:attrNameLst>
                                      </p:cBhvr>
                                      <p:to>
                                        <p:strVal val="hidden"/>
                                      </p:to>
                                    </p:set>
                                  </p:childTnLst>
                                </p:cTn>
                              </p:par>
                              <p:par>
                                <p:cTn id="224" presetID="1" presetClass="exit" presetSubtype="0" fill="hold" nodeType="withEffect">
                                  <p:stCondLst>
                                    <p:cond delay="0"/>
                                  </p:stCondLst>
                                  <p:childTnLst>
                                    <p:set>
                                      <p:cBhvr>
                                        <p:cTn id="225" dur="1" fill="hold">
                                          <p:stCondLst>
                                            <p:cond delay="0"/>
                                          </p:stCondLst>
                                        </p:cTn>
                                        <p:tgtEl>
                                          <p:spTgt spid="1035"/>
                                        </p:tgtEl>
                                        <p:attrNameLst>
                                          <p:attrName>style.visibility</p:attrName>
                                        </p:attrNameLst>
                                      </p:cBhvr>
                                      <p:to>
                                        <p:strVal val="hidden"/>
                                      </p:to>
                                    </p:set>
                                  </p:childTnLst>
                                </p:cTn>
                              </p:par>
                              <p:par>
                                <p:cTn id="226" presetID="1" presetClass="exit" presetSubtype="0" fill="hold" nodeType="withEffect">
                                  <p:stCondLst>
                                    <p:cond delay="0"/>
                                  </p:stCondLst>
                                  <p:childTnLst>
                                    <p:set>
                                      <p:cBhvr>
                                        <p:cTn id="227" dur="1" fill="hold">
                                          <p:stCondLst>
                                            <p:cond delay="0"/>
                                          </p:stCondLst>
                                        </p:cTn>
                                        <p:tgtEl>
                                          <p:spTgt spid="1038"/>
                                        </p:tgtEl>
                                        <p:attrNameLst>
                                          <p:attrName>style.visibility</p:attrName>
                                        </p:attrNameLst>
                                      </p:cBhvr>
                                      <p:to>
                                        <p:strVal val="hidden"/>
                                      </p:to>
                                    </p:set>
                                  </p:childTnLst>
                                </p:cTn>
                              </p:par>
                              <p:par>
                                <p:cTn id="228" presetID="1" presetClass="exit" presetSubtype="0" fill="hold" nodeType="withEffect">
                                  <p:stCondLst>
                                    <p:cond delay="0"/>
                                  </p:stCondLst>
                                  <p:childTnLst>
                                    <p:set>
                                      <p:cBhvr>
                                        <p:cTn id="229" dur="1" fill="hold">
                                          <p:stCondLst>
                                            <p:cond delay="0"/>
                                          </p:stCondLst>
                                        </p:cTn>
                                        <p:tgtEl>
                                          <p:spTgt spid="1027"/>
                                        </p:tgtEl>
                                        <p:attrNameLst>
                                          <p:attrName>style.visibility</p:attrName>
                                        </p:attrNameLst>
                                      </p:cBhvr>
                                      <p:to>
                                        <p:strVal val="hidden"/>
                                      </p:to>
                                    </p:set>
                                  </p:childTnLst>
                                </p:cTn>
                              </p:par>
                              <p:par>
                                <p:cTn id="230" presetID="1" presetClass="exit" presetSubtype="0" fill="hold" nodeType="withEffect">
                                  <p:stCondLst>
                                    <p:cond delay="0"/>
                                  </p:stCondLst>
                                  <p:childTnLst>
                                    <p:set>
                                      <p:cBhvr>
                                        <p:cTn id="231" dur="1" fill="hold">
                                          <p:stCondLst>
                                            <p:cond delay="0"/>
                                          </p:stCondLst>
                                        </p:cTn>
                                        <p:tgtEl>
                                          <p:spTgt spid="3079"/>
                                        </p:tgtEl>
                                        <p:attrNameLst>
                                          <p:attrName>style.visibility</p:attrName>
                                        </p:attrNameLst>
                                      </p:cBhvr>
                                      <p:to>
                                        <p:strVal val="hidden"/>
                                      </p:to>
                                    </p:set>
                                  </p:childTnLst>
                                </p:cTn>
                              </p:par>
                              <p:par>
                                <p:cTn id="232" presetID="1" presetClass="exit" presetSubtype="0" fill="hold" nodeType="withEffect">
                                  <p:stCondLst>
                                    <p:cond delay="0"/>
                                  </p:stCondLst>
                                  <p:childTnLst>
                                    <p:set>
                                      <p:cBhvr>
                                        <p:cTn id="233" dur="1" fill="hold">
                                          <p:stCondLst>
                                            <p:cond delay="0"/>
                                          </p:stCondLst>
                                        </p:cTn>
                                        <p:tgtEl>
                                          <p:spTgt spid="1029"/>
                                        </p:tgtEl>
                                        <p:attrNameLst>
                                          <p:attrName>style.visibility</p:attrName>
                                        </p:attrNameLst>
                                      </p:cBhvr>
                                      <p:to>
                                        <p:strVal val="hidden"/>
                                      </p:to>
                                    </p:set>
                                  </p:childTnLst>
                                </p:cTn>
                              </p:par>
                              <p:par>
                                <p:cTn id="234" presetID="49" presetClass="entr" presetSubtype="0" decel="100000" fill="hold" grpId="0" nodeType="withEffect">
                                  <p:stCondLst>
                                    <p:cond delay="0"/>
                                  </p:stCondLst>
                                  <p:childTnLst>
                                    <p:set>
                                      <p:cBhvr>
                                        <p:cTn id="235" dur="1" fill="hold">
                                          <p:stCondLst>
                                            <p:cond delay="0"/>
                                          </p:stCondLst>
                                        </p:cTn>
                                        <p:tgtEl>
                                          <p:spTgt spid="2"/>
                                        </p:tgtEl>
                                        <p:attrNameLst>
                                          <p:attrName>style.visibility</p:attrName>
                                        </p:attrNameLst>
                                      </p:cBhvr>
                                      <p:to>
                                        <p:strVal val="visible"/>
                                      </p:to>
                                    </p:set>
                                    <p:anim calcmode="lin" valueType="num">
                                      <p:cBhvr>
                                        <p:cTn id="236" dur="100" fill="hold"/>
                                        <p:tgtEl>
                                          <p:spTgt spid="2"/>
                                        </p:tgtEl>
                                        <p:attrNameLst>
                                          <p:attrName>ppt_w</p:attrName>
                                        </p:attrNameLst>
                                      </p:cBhvr>
                                      <p:tavLst>
                                        <p:tav tm="0">
                                          <p:val>
                                            <p:fltVal val="0"/>
                                          </p:val>
                                        </p:tav>
                                        <p:tav tm="100000">
                                          <p:val>
                                            <p:strVal val="#ppt_w"/>
                                          </p:val>
                                        </p:tav>
                                      </p:tavLst>
                                    </p:anim>
                                    <p:anim calcmode="lin" valueType="num">
                                      <p:cBhvr>
                                        <p:cTn id="237" dur="100" fill="hold"/>
                                        <p:tgtEl>
                                          <p:spTgt spid="2"/>
                                        </p:tgtEl>
                                        <p:attrNameLst>
                                          <p:attrName>ppt_h</p:attrName>
                                        </p:attrNameLst>
                                      </p:cBhvr>
                                      <p:tavLst>
                                        <p:tav tm="0">
                                          <p:val>
                                            <p:fltVal val="0"/>
                                          </p:val>
                                        </p:tav>
                                        <p:tav tm="100000">
                                          <p:val>
                                            <p:strVal val="#ppt_h"/>
                                          </p:val>
                                        </p:tav>
                                      </p:tavLst>
                                    </p:anim>
                                    <p:anim calcmode="lin" valueType="num">
                                      <p:cBhvr>
                                        <p:cTn id="238" dur="100" fill="hold"/>
                                        <p:tgtEl>
                                          <p:spTgt spid="2"/>
                                        </p:tgtEl>
                                        <p:attrNameLst>
                                          <p:attrName>style.rotation</p:attrName>
                                        </p:attrNameLst>
                                      </p:cBhvr>
                                      <p:tavLst>
                                        <p:tav tm="0">
                                          <p:val>
                                            <p:fltVal val="360"/>
                                          </p:val>
                                        </p:tav>
                                        <p:tav tm="100000">
                                          <p:val>
                                            <p:fltVal val="0"/>
                                          </p:val>
                                        </p:tav>
                                      </p:tavLst>
                                    </p:anim>
                                    <p:animEffect transition="in" filter="fade">
                                      <p:cBhvr>
                                        <p:cTn id="239" dur="100"/>
                                        <p:tgtEl>
                                          <p:spTgt spid="2"/>
                                        </p:tgtEl>
                                      </p:cBhvr>
                                    </p:animEffect>
                                  </p:childTnLst>
                                </p:cTn>
                              </p:par>
                              <p:par>
                                <p:cTn id="240" presetID="28" presetClass="entr" presetSubtype="0" fill="remove" nodeType="withEffect">
                                  <p:stCondLst>
                                    <p:cond delay="0"/>
                                  </p:stCondLst>
                                  <p:childTnLst>
                                    <p:set>
                                      <p:cBhvr>
                                        <p:cTn id="241" dur="1" fill="hold">
                                          <p:stCondLst>
                                            <p:cond delay="0"/>
                                          </p:stCondLst>
                                        </p:cTn>
                                        <p:tgtEl>
                                          <p:spTgt spid="8"/>
                                        </p:tgtEl>
                                        <p:attrNameLst>
                                          <p:attrName>style.visibility</p:attrName>
                                        </p:attrNameLst>
                                      </p:cBhvr>
                                      <p:to>
                                        <p:strVal val="visible"/>
                                      </p:to>
                                    </p:set>
                                    <p:anim calcmode="lin" valueType="num">
                                      <p:cBhvr>
                                        <p:cTn id="242" dur="1000" fill="hold"/>
                                        <p:tgtEl>
                                          <p:spTgt spid="8"/>
                                        </p:tgtEl>
                                        <p:attrNameLst>
                                          <p:attrName>ppt_x</p:attrName>
                                        </p:attrNameLst>
                                      </p:cBhvr>
                                      <p:tavLst>
                                        <p:tav tm="0">
                                          <p:val>
                                            <p:strVal val="#ppt_x"/>
                                          </p:val>
                                        </p:tav>
                                        <p:tav tm="100000">
                                          <p:val>
                                            <p:strVal val="#ppt_x"/>
                                          </p:val>
                                        </p:tav>
                                      </p:tavLst>
                                    </p:anim>
                                    <p:anim calcmode="lin" valueType="num">
                                      <p:cBhvr>
                                        <p:cTn id="243" dur="1000" fill="hold"/>
                                        <p:tgtEl>
                                          <p:spTgt spid="8"/>
                                        </p:tgtEl>
                                        <p:attrNameLst>
                                          <p:attrName>ppt_y</p:attrName>
                                        </p:attrNameLst>
                                      </p:cBhvr>
                                      <p:tavLst>
                                        <p:tav tm="0">
                                          <p:val>
                                            <p:strVal val="#ppt_y+1"/>
                                          </p:val>
                                        </p:tav>
                                        <p:tav tm="100000">
                                          <p:val>
                                            <p:strVal val="#ppt_y-1"/>
                                          </p:val>
                                        </p:tav>
                                      </p:tavLst>
                                    </p:anim>
                                  </p:childTnLst>
                                </p:cTn>
                              </p:par>
                            </p:childTnLst>
                          </p:cTn>
                        </p:par>
                        <p:par>
                          <p:cTn id="244" fill="hold">
                            <p:stCondLst>
                              <p:cond delay="1000"/>
                            </p:stCondLst>
                            <p:childTnLst>
                              <p:par>
                                <p:cTn id="245" presetID="6" presetClass="emph" presetSubtype="0" repeatCount="indefinite" fill="hold" nodeType="afterEffect">
                                  <p:stCondLst>
                                    <p:cond delay="0"/>
                                  </p:stCondLst>
                                  <p:childTnLst>
                                    <p:animScale>
                                      <p:cBhvr>
                                        <p:cTn id="246" dur="500" fill="hold"/>
                                        <p:tgtEl>
                                          <p:spTgt spid="8"/>
                                        </p:tgtEl>
                                      </p:cBhvr>
                                      <p:by x="150000" y="150000"/>
                                    </p:animScale>
                                  </p:childTnLst>
                                </p:cTn>
                              </p:par>
                            </p:childTnLst>
                          </p:cTn>
                        </p:par>
                      </p:childTnLst>
                    </p:cTn>
                  </p:par>
                </p:childTnLst>
              </p:cTn>
              <p:nextCondLst>
                <p:cond evt="onClick" delay="0">
                  <p:tgtEl>
                    <p:spTgt spid="57"/>
                  </p:tgtEl>
                </p:cond>
              </p:nextCondLst>
            </p:seq>
            <p:seq concurrent="1" nextAc="seek">
              <p:cTn id="247" restart="whenNotActive" fill="hold" evtFilter="cancelBubble" nodeType="interactiveSeq">
                <p:stCondLst>
                  <p:cond evt="onClick" delay="0">
                    <p:tgtEl>
                      <p:spTgt spid="58"/>
                    </p:tgtEl>
                  </p:cond>
                </p:stCondLst>
                <p:endSync evt="end" delay="0">
                  <p:rtn val="all"/>
                </p:endSync>
                <p:childTnLst>
                  <p:par>
                    <p:cTn id="248" fill="hold">
                      <p:stCondLst>
                        <p:cond delay="0"/>
                      </p:stCondLst>
                      <p:childTnLst>
                        <p:par>
                          <p:cTn id="249" fill="hold">
                            <p:stCondLst>
                              <p:cond delay="0"/>
                            </p:stCondLst>
                            <p:childTnLst>
                              <p:par>
                                <p:cTn id="250" presetID="1" presetClass="exit" presetSubtype="0" fill="hold" nodeType="clickEffect">
                                  <p:stCondLst>
                                    <p:cond delay="0"/>
                                  </p:stCondLst>
                                  <p:childTnLst>
                                    <p:set>
                                      <p:cBhvr>
                                        <p:cTn id="251" dur="1" fill="hold">
                                          <p:stCondLst>
                                            <p:cond delay="0"/>
                                          </p:stCondLst>
                                        </p:cTn>
                                        <p:tgtEl>
                                          <p:spTgt spid="3"/>
                                        </p:tgtEl>
                                        <p:attrNameLst>
                                          <p:attrName>style.visibility</p:attrName>
                                        </p:attrNameLst>
                                      </p:cBhvr>
                                      <p:to>
                                        <p:strVal val="hidden"/>
                                      </p:to>
                                    </p:set>
                                  </p:childTnLst>
                                </p:cTn>
                              </p:par>
                              <p:par>
                                <p:cTn id="252" presetID="1" presetClass="exit" presetSubtype="0" fill="hold" nodeType="withEffect">
                                  <p:stCondLst>
                                    <p:cond delay="0"/>
                                  </p:stCondLst>
                                  <p:childTnLst>
                                    <p:set>
                                      <p:cBhvr>
                                        <p:cTn id="253" dur="1" fill="hold">
                                          <p:stCondLst>
                                            <p:cond delay="0"/>
                                          </p:stCondLst>
                                        </p:cTn>
                                        <p:tgtEl>
                                          <p:spTgt spid="1028"/>
                                        </p:tgtEl>
                                        <p:attrNameLst>
                                          <p:attrName>style.visibility</p:attrName>
                                        </p:attrNameLst>
                                      </p:cBhvr>
                                      <p:to>
                                        <p:strVal val="hidden"/>
                                      </p:to>
                                    </p:set>
                                  </p:childTnLst>
                                </p:cTn>
                              </p:par>
                              <p:par>
                                <p:cTn id="254" presetID="1" presetClass="exit" presetSubtype="0" fill="hold" nodeType="withEffect">
                                  <p:stCondLst>
                                    <p:cond delay="0"/>
                                  </p:stCondLst>
                                  <p:childTnLst>
                                    <p:set>
                                      <p:cBhvr>
                                        <p:cTn id="255" dur="1" fill="hold">
                                          <p:stCondLst>
                                            <p:cond delay="0"/>
                                          </p:stCondLst>
                                        </p:cTn>
                                        <p:tgtEl>
                                          <p:spTgt spid="1036"/>
                                        </p:tgtEl>
                                        <p:attrNameLst>
                                          <p:attrName>style.visibility</p:attrName>
                                        </p:attrNameLst>
                                      </p:cBhvr>
                                      <p:to>
                                        <p:strVal val="hidden"/>
                                      </p:to>
                                    </p:set>
                                  </p:childTnLst>
                                </p:cTn>
                              </p:par>
                              <p:par>
                                <p:cTn id="256" presetID="1" presetClass="exit" presetSubtype="0" fill="hold" nodeType="withEffect">
                                  <p:stCondLst>
                                    <p:cond delay="0"/>
                                  </p:stCondLst>
                                  <p:childTnLst>
                                    <p:set>
                                      <p:cBhvr>
                                        <p:cTn id="257" dur="1" fill="hold">
                                          <p:stCondLst>
                                            <p:cond delay="0"/>
                                          </p:stCondLst>
                                        </p:cTn>
                                        <p:tgtEl>
                                          <p:spTgt spid="1034"/>
                                        </p:tgtEl>
                                        <p:attrNameLst>
                                          <p:attrName>style.visibility</p:attrName>
                                        </p:attrNameLst>
                                      </p:cBhvr>
                                      <p:to>
                                        <p:strVal val="hidden"/>
                                      </p:to>
                                    </p:set>
                                  </p:childTnLst>
                                </p:cTn>
                              </p:par>
                              <p:par>
                                <p:cTn id="258" presetID="1" presetClass="exit" presetSubtype="0" fill="hold" nodeType="withEffect">
                                  <p:stCondLst>
                                    <p:cond delay="0"/>
                                  </p:stCondLst>
                                  <p:childTnLst>
                                    <p:set>
                                      <p:cBhvr>
                                        <p:cTn id="259" dur="1" fill="hold">
                                          <p:stCondLst>
                                            <p:cond delay="0"/>
                                          </p:stCondLst>
                                        </p:cTn>
                                        <p:tgtEl>
                                          <p:spTgt spid="1030"/>
                                        </p:tgtEl>
                                        <p:attrNameLst>
                                          <p:attrName>style.visibility</p:attrName>
                                        </p:attrNameLst>
                                      </p:cBhvr>
                                      <p:to>
                                        <p:strVal val="hidden"/>
                                      </p:to>
                                    </p:set>
                                  </p:childTnLst>
                                </p:cTn>
                              </p:par>
                              <p:par>
                                <p:cTn id="260" presetID="1" presetClass="exit" presetSubtype="0" fill="hold" nodeType="withEffect">
                                  <p:stCondLst>
                                    <p:cond delay="0"/>
                                  </p:stCondLst>
                                  <p:childTnLst>
                                    <p:set>
                                      <p:cBhvr>
                                        <p:cTn id="261" dur="1" fill="hold">
                                          <p:stCondLst>
                                            <p:cond delay="0"/>
                                          </p:stCondLst>
                                        </p:cTn>
                                        <p:tgtEl>
                                          <p:spTgt spid="1042"/>
                                        </p:tgtEl>
                                        <p:attrNameLst>
                                          <p:attrName>style.visibility</p:attrName>
                                        </p:attrNameLst>
                                      </p:cBhvr>
                                      <p:to>
                                        <p:strVal val="hidden"/>
                                      </p:to>
                                    </p:set>
                                  </p:childTnLst>
                                </p:cTn>
                              </p:par>
                              <p:par>
                                <p:cTn id="262" presetID="1" presetClass="exit" presetSubtype="0" fill="hold" nodeType="withEffect">
                                  <p:stCondLst>
                                    <p:cond delay="0"/>
                                  </p:stCondLst>
                                  <p:childTnLst>
                                    <p:set>
                                      <p:cBhvr>
                                        <p:cTn id="263" dur="1" fill="hold">
                                          <p:stCondLst>
                                            <p:cond delay="0"/>
                                          </p:stCondLst>
                                        </p:cTn>
                                        <p:tgtEl>
                                          <p:spTgt spid="1039"/>
                                        </p:tgtEl>
                                        <p:attrNameLst>
                                          <p:attrName>style.visibility</p:attrName>
                                        </p:attrNameLst>
                                      </p:cBhvr>
                                      <p:to>
                                        <p:strVal val="hidden"/>
                                      </p:to>
                                    </p:set>
                                  </p:childTnLst>
                                </p:cTn>
                              </p:par>
                              <p:par>
                                <p:cTn id="264" presetID="1" presetClass="exit" presetSubtype="0" fill="hold" nodeType="withEffect">
                                  <p:stCondLst>
                                    <p:cond delay="0"/>
                                  </p:stCondLst>
                                  <p:childTnLst>
                                    <p:set>
                                      <p:cBhvr>
                                        <p:cTn id="265" dur="1" fill="hold">
                                          <p:stCondLst>
                                            <p:cond delay="0"/>
                                          </p:stCondLst>
                                        </p:cTn>
                                        <p:tgtEl>
                                          <p:spTgt spid="1032"/>
                                        </p:tgtEl>
                                        <p:attrNameLst>
                                          <p:attrName>style.visibility</p:attrName>
                                        </p:attrNameLst>
                                      </p:cBhvr>
                                      <p:to>
                                        <p:strVal val="hidden"/>
                                      </p:to>
                                    </p:set>
                                  </p:childTnLst>
                                </p:cTn>
                              </p:par>
                              <p:par>
                                <p:cTn id="266" presetID="1" presetClass="exit" presetSubtype="0" fill="hold" nodeType="withEffect">
                                  <p:stCondLst>
                                    <p:cond delay="0"/>
                                  </p:stCondLst>
                                  <p:childTnLst>
                                    <p:set>
                                      <p:cBhvr>
                                        <p:cTn id="267" dur="1" fill="hold">
                                          <p:stCondLst>
                                            <p:cond delay="0"/>
                                          </p:stCondLst>
                                        </p:cTn>
                                        <p:tgtEl>
                                          <p:spTgt spid="1040"/>
                                        </p:tgtEl>
                                        <p:attrNameLst>
                                          <p:attrName>style.visibility</p:attrName>
                                        </p:attrNameLst>
                                      </p:cBhvr>
                                      <p:to>
                                        <p:strVal val="hidden"/>
                                      </p:to>
                                    </p:set>
                                  </p:childTnLst>
                                </p:cTn>
                              </p:par>
                              <p:par>
                                <p:cTn id="268" presetID="1" presetClass="exit" presetSubtype="0" fill="hold" nodeType="withEffect">
                                  <p:stCondLst>
                                    <p:cond delay="0"/>
                                  </p:stCondLst>
                                  <p:childTnLst>
                                    <p:set>
                                      <p:cBhvr>
                                        <p:cTn id="269" dur="1" fill="hold">
                                          <p:stCondLst>
                                            <p:cond delay="0"/>
                                          </p:stCondLst>
                                        </p:cTn>
                                        <p:tgtEl>
                                          <p:spTgt spid="1037"/>
                                        </p:tgtEl>
                                        <p:attrNameLst>
                                          <p:attrName>style.visibility</p:attrName>
                                        </p:attrNameLst>
                                      </p:cBhvr>
                                      <p:to>
                                        <p:strVal val="hidden"/>
                                      </p:to>
                                    </p:set>
                                  </p:childTnLst>
                                </p:cTn>
                              </p:par>
                              <p:par>
                                <p:cTn id="270" presetID="1" presetClass="exit" presetSubtype="0" fill="hold" nodeType="withEffect">
                                  <p:stCondLst>
                                    <p:cond delay="0"/>
                                  </p:stCondLst>
                                  <p:childTnLst>
                                    <p:set>
                                      <p:cBhvr>
                                        <p:cTn id="271" dur="1" fill="hold">
                                          <p:stCondLst>
                                            <p:cond delay="0"/>
                                          </p:stCondLst>
                                        </p:cTn>
                                        <p:tgtEl>
                                          <p:spTgt spid="1033"/>
                                        </p:tgtEl>
                                        <p:attrNameLst>
                                          <p:attrName>style.visibility</p:attrName>
                                        </p:attrNameLst>
                                      </p:cBhvr>
                                      <p:to>
                                        <p:strVal val="hidden"/>
                                      </p:to>
                                    </p:set>
                                  </p:childTnLst>
                                </p:cTn>
                              </p:par>
                              <p:par>
                                <p:cTn id="272" presetID="1" presetClass="exit" presetSubtype="0" fill="hold" nodeType="withEffect">
                                  <p:stCondLst>
                                    <p:cond delay="0"/>
                                  </p:stCondLst>
                                  <p:childTnLst>
                                    <p:set>
                                      <p:cBhvr>
                                        <p:cTn id="273" dur="1" fill="hold">
                                          <p:stCondLst>
                                            <p:cond delay="0"/>
                                          </p:stCondLst>
                                        </p:cTn>
                                        <p:tgtEl>
                                          <p:spTgt spid="1031"/>
                                        </p:tgtEl>
                                        <p:attrNameLst>
                                          <p:attrName>style.visibility</p:attrName>
                                        </p:attrNameLst>
                                      </p:cBhvr>
                                      <p:to>
                                        <p:strVal val="hidden"/>
                                      </p:to>
                                    </p:set>
                                  </p:childTnLst>
                                </p:cTn>
                              </p:par>
                              <p:par>
                                <p:cTn id="274" presetID="1" presetClass="exit" presetSubtype="0" fill="hold" nodeType="withEffect">
                                  <p:stCondLst>
                                    <p:cond delay="0"/>
                                  </p:stCondLst>
                                  <p:childTnLst>
                                    <p:set>
                                      <p:cBhvr>
                                        <p:cTn id="275" dur="1" fill="hold">
                                          <p:stCondLst>
                                            <p:cond delay="0"/>
                                          </p:stCondLst>
                                        </p:cTn>
                                        <p:tgtEl>
                                          <p:spTgt spid="1035"/>
                                        </p:tgtEl>
                                        <p:attrNameLst>
                                          <p:attrName>style.visibility</p:attrName>
                                        </p:attrNameLst>
                                      </p:cBhvr>
                                      <p:to>
                                        <p:strVal val="hidden"/>
                                      </p:to>
                                    </p:set>
                                  </p:childTnLst>
                                </p:cTn>
                              </p:par>
                              <p:par>
                                <p:cTn id="276" presetID="1" presetClass="exit" presetSubtype="0" fill="hold" nodeType="withEffect">
                                  <p:stCondLst>
                                    <p:cond delay="0"/>
                                  </p:stCondLst>
                                  <p:childTnLst>
                                    <p:set>
                                      <p:cBhvr>
                                        <p:cTn id="277" dur="1" fill="hold">
                                          <p:stCondLst>
                                            <p:cond delay="0"/>
                                          </p:stCondLst>
                                        </p:cTn>
                                        <p:tgtEl>
                                          <p:spTgt spid="1038"/>
                                        </p:tgtEl>
                                        <p:attrNameLst>
                                          <p:attrName>style.visibility</p:attrName>
                                        </p:attrNameLst>
                                      </p:cBhvr>
                                      <p:to>
                                        <p:strVal val="hidden"/>
                                      </p:to>
                                    </p:set>
                                  </p:childTnLst>
                                </p:cTn>
                              </p:par>
                              <p:par>
                                <p:cTn id="278" presetID="1" presetClass="exit" presetSubtype="0" fill="hold" nodeType="withEffect">
                                  <p:stCondLst>
                                    <p:cond delay="0"/>
                                  </p:stCondLst>
                                  <p:childTnLst>
                                    <p:set>
                                      <p:cBhvr>
                                        <p:cTn id="279" dur="1" fill="hold">
                                          <p:stCondLst>
                                            <p:cond delay="0"/>
                                          </p:stCondLst>
                                        </p:cTn>
                                        <p:tgtEl>
                                          <p:spTgt spid="1027"/>
                                        </p:tgtEl>
                                        <p:attrNameLst>
                                          <p:attrName>style.visibility</p:attrName>
                                        </p:attrNameLst>
                                      </p:cBhvr>
                                      <p:to>
                                        <p:strVal val="hidden"/>
                                      </p:to>
                                    </p:set>
                                  </p:childTnLst>
                                </p:cTn>
                              </p:par>
                              <p:par>
                                <p:cTn id="280" presetID="1" presetClass="exit" presetSubtype="0" fill="hold" nodeType="withEffect">
                                  <p:stCondLst>
                                    <p:cond delay="0"/>
                                  </p:stCondLst>
                                  <p:childTnLst>
                                    <p:set>
                                      <p:cBhvr>
                                        <p:cTn id="281" dur="1" fill="hold">
                                          <p:stCondLst>
                                            <p:cond delay="0"/>
                                          </p:stCondLst>
                                        </p:cTn>
                                        <p:tgtEl>
                                          <p:spTgt spid="3079"/>
                                        </p:tgtEl>
                                        <p:attrNameLst>
                                          <p:attrName>style.visibility</p:attrName>
                                        </p:attrNameLst>
                                      </p:cBhvr>
                                      <p:to>
                                        <p:strVal val="hidden"/>
                                      </p:to>
                                    </p:set>
                                  </p:childTnLst>
                                </p:cTn>
                              </p:par>
                              <p:par>
                                <p:cTn id="282" presetID="1" presetClass="exit" presetSubtype="0" fill="hold" nodeType="withEffect">
                                  <p:stCondLst>
                                    <p:cond delay="0"/>
                                  </p:stCondLst>
                                  <p:childTnLst>
                                    <p:set>
                                      <p:cBhvr>
                                        <p:cTn id="283" dur="1" fill="hold">
                                          <p:stCondLst>
                                            <p:cond delay="0"/>
                                          </p:stCondLst>
                                        </p:cTn>
                                        <p:tgtEl>
                                          <p:spTgt spid="1029"/>
                                        </p:tgtEl>
                                        <p:attrNameLst>
                                          <p:attrName>style.visibility</p:attrName>
                                        </p:attrNameLst>
                                      </p:cBhvr>
                                      <p:to>
                                        <p:strVal val="hidden"/>
                                      </p:to>
                                    </p:set>
                                  </p:childTnLst>
                                </p:cTn>
                              </p:par>
                              <p:par>
                                <p:cTn id="284" presetID="1" presetClass="exit" presetSubtype="0" fill="hold" nodeType="withEffect">
                                  <p:stCondLst>
                                    <p:cond delay="0"/>
                                  </p:stCondLst>
                                  <p:childTnLst>
                                    <p:set>
                                      <p:cBhvr>
                                        <p:cTn id="285" dur="1" fill="hold">
                                          <p:stCondLst>
                                            <p:cond delay="0"/>
                                          </p:stCondLst>
                                        </p:cTn>
                                        <p:tgtEl>
                                          <p:spTgt spid="39"/>
                                        </p:tgtEl>
                                        <p:attrNameLst>
                                          <p:attrName>style.visibility</p:attrName>
                                        </p:attrNameLst>
                                      </p:cBhvr>
                                      <p:to>
                                        <p:strVal val="hidden"/>
                                      </p:to>
                                    </p:set>
                                  </p:childTnLst>
                                </p:cTn>
                              </p:par>
                              <p:par>
                                <p:cTn id="286" presetID="49" presetClass="entr" presetSubtype="0" decel="100000" fill="hold" grpId="1" nodeType="withEffect">
                                  <p:stCondLst>
                                    <p:cond delay="0"/>
                                  </p:stCondLst>
                                  <p:childTnLst>
                                    <p:set>
                                      <p:cBhvr>
                                        <p:cTn id="287" dur="1" fill="hold">
                                          <p:stCondLst>
                                            <p:cond delay="0"/>
                                          </p:stCondLst>
                                        </p:cTn>
                                        <p:tgtEl>
                                          <p:spTgt spid="2"/>
                                        </p:tgtEl>
                                        <p:attrNameLst>
                                          <p:attrName>style.visibility</p:attrName>
                                        </p:attrNameLst>
                                      </p:cBhvr>
                                      <p:to>
                                        <p:strVal val="visible"/>
                                      </p:to>
                                    </p:set>
                                    <p:anim calcmode="lin" valueType="num">
                                      <p:cBhvr>
                                        <p:cTn id="288" dur="500" fill="hold"/>
                                        <p:tgtEl>
                                          <p:spTgt spid="2"/>
                                        </p:tgtEl>
                                        <p:attrNameLst>
                                          <p:attrName>ppt_w</p:attrName>
                                        </p:attrNameLst>
                                      </p:cBhvr>
                                      <p:tavLst>
                                        <p:tav tm="0">
                                          <p:val>
                                            <p:fltVal val="0"/>
                                          </p:val>
                                        </p:tav>
                                        <p:tav tm="100000">
                                          <p:val>
                                            <p:strVal val="#ppt_w"/>
                                          </p:val>
                                        </p:tav>
                                      </p:tavLst>
                                    </p:anim>
                                    <p:anim calcmode="lin" valueType="num">
                                      <p:cBhvr>
                                        <p:cTn id="289" dur="500" fill="hold"/>
                                        <p:tgtEl>
                                          <p:spTgt spid="2"/>
                                        </p:tgtEl>
                                        <p:attrNameLst>
                                          <p:attrName>ppt_h</p:attrName>
                                        </p:attrNameLst>
                                      </p:cBhvr>
                                      <p:tavLst>
                                        <p:tav tm="0">
                                          <p:val>
                                            <p:fltVal val="0"/>
                                          </p:val>
                                        </p:tav>
                                        <p:tav tm="100000">
                                          <p:val>
                                            <p:strVal val="#ppt_h"/>
                                          </p:val>
                                        </p:tav>
                                      </p:tavLst>
                                    </p:anim>
                                    <p:anim calcmode="lin" valueType="num">
                                      <p:cBhvr>
                                        <p:cTn id="290" dur="500" fill="hold"/>
                                        <p:tgtEl>
                                          <p:spTgt spid="2"/>
                                        </p:tgtEl>
                                        <p:attrNameLst>
                                          <p:attrName>style.rotation</p:attrName>
                                        </p:attrNameLst>
                                      </p:cBhvr>
                                      <p:tavLst>
                                        <p:tav tm="0">
                                          <p:val>
                                            <p:fltVal val="360"/>
                                          </p:val>
                                        </p:tav>
                                        <p:tav tm="100000">
                                          <p:val>
                                            <p:fltVal val="0"/>
                                          </p:val>
                                        </p:tav>
                                      </p:tavLst>
                                    </p:anim>
                                    <p:animEffect transition="in" filter="fade">
                                      <p:cBhvr>
                                        <p:cTn id="291" dur="500"/>
                                        <p:tgtEl>
                                          <p:spTgt spid="2"/>
                                        </p:tgtEl>
                                      </p:cBhvr>
                                    </p:animEffect>
                                  </p:childTnLst>
                                </p:cTn>
                              </p:par>
                              <p:par>
                                <p:cTn id="292" presetID="28" presetClass="entr" presetSubtype="0" fill="hold" nodeType="withEffect">
                                  <p:stCondLst>
                                    <p:cond delay="0"/>
                                  </p:stCondLst>
                                  <p:childTnLst>
                                    <p:set>
                                      <p:cBhvr>
                                        <p:cTn id="293" dur="1" fill="hold">
                                          <p:stCondLst>
                                            <p:cond delay="0"/>
                                          </p:stCondLst>
                                        </p:cTn>
                                        <p:tgtEl>
                                          <p:spTgt spid="8"/>
                                        </p:tgtEl>
                                        <p:attrNameLst>
                                          <p:attrName>style.visibility</p:attrName>
                                        </p:attrNameLst>
                                      </p:cBhvr>
                                      <p:to>
                                        <p:strVal val="visible"/>
                                      </p:to>
                                    </p:set>
                                    <p:anim calcmode="lin" valueType="num">
                                      <p:cBhvr>
                                        <p:cTn id="294" dur="1000" fill="hold"/>
                                        <p:tgtEl>
                                          <p:spTgt spid="8"/>
                                        </p:tgtEl>
                                        <p:attrNameLst>
                                          <p:attrName>ppt_x</p:attrName>
                                        </p:attrNameLst>
                                      </p:cBhvr>
                                      <p:tavLst>
                                        <p:tav tm="0">
                                          <p:val>
                                            <p:strVal val="#ppt_x"/>
                                          </p:val>
                                        </p:tav>
                                        <p:tav tm="100000">
                                          <p:val>
                                            <p:strVal val="#ppt_x"/>
                                          </p:val>
                                        </p:tav>
                                      </p:tavLst>
                                    </p:anim>
                                    <p:anim calcmode="lin" valueType="num">
                                      <p:cBhvr>
                                        <p:cTn id="295" dur="1000" fill="hold"/>
                                        <p:tgtEl>
                                          <p:spTgt spid="8"/>
                                        </p:tgtEl>
                                        <p:attrNameLst>
                                          <p:attrName>ppt_y</p:attrName>
                                        </p:attrNameLst>
                                      </p:cBhvr>
                                      <p:tavLst>
                                        <p:tav tm="0">
                                          <p:val>
                                            <p:strVal val="#ppt_y+1"/>
                                          </p:val>
                                        </p:tav>
                                        <p:tav tm="100000">
                                          <p:val>
                                            <p:strVal val="#ppt_y-1"/>
                                          </p:val>
                                        </p:tav>
                                      </p:tavLst>
                                    </p:anim>
                                  </p:childTnLst>
                                </p:cTn>
                              </p:par>
                            </p:childTnLst>
                          </p:cTn>
                        </p:par>
                        <p:par>
                          <p:cTn id="296" fill="hold">
                            <p:stCondLst>
                              <p:cond delay="1000"/>
                            </p:stCondLst>
                            <p:childTnLst>
                              <p:par>
                                <p:cTn id="297" presetID="6" presetClass="emph" presetSubtype="0" repeatCount="indefinite" fill="hold" nodeType="afterEffect">
                                  <p:stCondLst>
                                    <p:cond delay="0"/>
                                  </p:stCondLst>
                                  <p:childTnLst>
                                    <p:animScale>
                                      <p:cBhvr>
                                        <p:cTn id="298" dur="500" fill="hold"/>
                                        <p:tgtEl>
                                          <p:spTgt spid="8"/>
                                        </p:tgtEl>
                                      </p:cBhvr>
                                      <p:by x="150000" y="150000"/>
                                    </p:animScale>
                                  </p:childTnLst>
                                </p:cTn>
                              </p:par>
                            </p:childTnLst>
                          </p:cTn>
                        </p:par>
                      </p:childTnLst>
                    </p:cTn>
                  </p:par>
                </p:childTnLst>
              </p:cTn>
              <p:nextCondLst>
                <p:cond evt="onClick" delay="0">
                  <p:tgtEl>
                    <p:spTgt spid="58"/>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810294" y="156210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dirty="0">
              <a:solidFill>
                <a:schemeClr val="tx1">
                  <a:lumMod val="85000"/>
                  <a:lumOff val="15000"/>
                </a:schemeClr>
              </a:solidFill>
            </a:endParaRPr>
          </a:p>
        </p:txBody>
      </p:sp>
      <p:sp>
        <p:nvSpPr>
          <p:cNvPr id="12" name="Прямоугольник 11"/>
          <p:cNvSpPr/>
          <p:nvPr/>
        </p:nvSpPr>
        <p:spPr>
          <a:xfrm>
            <a:off x="1810294" y="4771229"/>
            <a:ext cx="7405140" cy="1173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dirty="0" smtClean="0">
                <a:solidFill>
                  <a:schemeClr val="tx1"/>
                </a:solidFill>
                <a:latin typeface="Times New Roman" pitchFamily="18" charset="0"/>
                <a:cs typeface="Times New Roman" pitchFamily="18" charset="0"/>
              </a:rPr>
              <a:t>«</a:t>
            </a:r>
            <a:r>
              <a:rPr lang="ru-RU" sz="3600" dirty="0" err="1" smtClean="0">
                <a:solidFill>
                  <a:schemeClr val="tx1"/>
                </a:solidFill>
                <a:latin typeface="Times New Roman" pitchFamily="18" charset="0"/>
                <a:cs typeface="Times New Roman" pitchFamily="18" charset="0"/>
              </a:rPr>
              <a:t>Greenmile</a:t>
            </a:r>
            <a:r>
              <a:rPr lang="ru-RU" sz="3600" dirty="0" smtClean="0">
                <a:solidFill>
                  <a:schemeClr val="tx1"/>
                </a:solidFill>
                <a:latin typeface="Times New Roman" pitchFamily="18" charset="0"/>
                <a:cs typeface="Times New Roman" pitchFamily="18" charset="0"/>
              </a:rPr>
              <a:t>» или «Зелёная </a:t>
            </a:r>
            <a:r>
              <a:rPr lang="ru-RU" sz="3600" dirty="0" err="1" smtClean="0">
                <a:solidFill>
                  <a:schemeClr val="tx1"/>
                </a:solidFill>
                <a:latin typeface="Times New Roman" pitchFamily="18" charset="0"/>
                <a:cs typeface="Times New Roman" pitchFamily="18" charset="0"/>
              </a:rPr>
              <a:t>миля»</a:t>
            </a:r>
            <a:r>
              <a:rPr lang="ru-RU" sz="3600" dirty="0" err="1" smtClean="0">
                <a:latin typeface="Times New Roman" pitchFamily="18" charset="0"/>
                <a:ea typeface="Calibri"/>
                <a:cs typeface="Times New Roman" pitchFamily="18" charset="0"/>
              </a:rPr>
              <a:t>e</a:t>
            </a:r>
            <a:r>
              <a:rPr lang="ru-RU" sz="5400" dirty="0" smtClean="0">
                <a:latin typeface="Times New Roman" pitchFamily="18" charset="0"/>
                <a:ea typeface="Calibri"/>
                <a:cs typeface="Times New Roman" pitchFamily="18" charset="0"/>
              </a:rPr>
              <a:t>".</a:t>
            </a:r>
            <a:endParaRPr lang="ru-RU" sz="5400" dirty="0">
              <a:solidFill>
                <a:schemeClr val="tx1">
                  <a:lumMod val="85000"/>
                  <a:lumOff val="15000"/>
                </a:schemeClr>
              </a:solidFill>
              <a:latin typeface="Times New Roman" pitchFamily="18" charset="0"/>
              <a:cs typeface="Times New Roman" pitchFamily="18" charset="0"/>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20464" y="9512"/>
            <a:ext cx="9144000" cy="1562100"/>
          </a:xfrm>
          <a:prstGeom prst="rect">
            <a:avLst/>
          </a:prstGeom>
          <a:noFill/>
          <a:effectLst>
            <a:softEdge rad="127000"/>
          </a:effectLst>
        </p:spPr>
      </p:pic>
      <p:sp>
        <p:nvSpPr>
          <p:cNvPr id="7" name="Прямоугольник 6"/>
          <p:cNvSpPr/>
          <p:nvPr/>
        </p:nvSpPr>
        <p:spPr>
          <a:xfrm>
            <a:off x="2915816" y="322230"/>
            <a:ext cx="4500562" cy="928694"/>
          </a:xfrm>
          <a:prstGeom prst="rect">
            <a:avLst/>
          </a:prstGeom>
          <a:noFill/>
          <a:ln>
            <a:noFill/>
          </a:ln>
          <a:effectLst>
            <a:outerShdw blurRad="50800" dist="50800" dir="5400000" algn="ctr" rotWithShape="0">
              <a:schemeClr val="accent1">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effectLst>
                  <a:outerShdw blurRad="38100" dist="38100" dir="2700000" algn="tl">
                    <a:srgbClr val="000000">
                      <a:alpha val="43137"/>
                    </a:srgbClr>
                  </a:outerShdw>
                </a:effectLst>
                <a:latin typeface="Arial Black" pitchFamily="34" charset="0"/>
                <a:cs typeface="Aharoni" pitchFamily="2" charset="-79"/>
              </a:rPr>
              <a:t>Литература</a:t>
            </a:r>
            <a:endParaRPr lang="ru-RU" sz="4000" dirty="0">
              <a:solidFill>
                <a:schemeClr val="bg1"/>
              </a:solidFill>
              <a:effectLst>
                <a:outerShdw blurRad="38100" dist="38100" dir="2700000" algn="tl">
                  <a:srgbClr val="000000">
                    <a:alpha val="43137"/>
                  </a:srgbClr>
                </a:outerShdw>
              </a:effectLst>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500063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214562" y="1743923"/>
            <a:ext cx="6641438" cy="2569934"/>
          </a:xfrm>
          <a:prstGeom prst="rect">
            <a:avLst/>
          </a:prstGeom>
        </p:spPr>
        <p:txBody>
          <a:bodyPr wrap="square">
            <a:spAutoFit/>
          </a:bodyPr>
          <a:lstStyle/>
          <a:p>
            <a:pPr lvl="0" algn="just">
              <a:lnSpc>
                <a:spcPct val="115000"/>
              </a:lnSpc>
              <a:spcAft>
                <a:spcPts val="1080"/>
              </a:spcAft>
              <a:buClr>
                <a:srgbClr val="262626"/>
              </a:buClr>
            </a:pPr>
            <a:r>
              <a:rPr lang="ru-RU" sz="2800" dirty="0">
                <a:latin typeface="Times New Roman"/>
                <a:ea typeface="Times New Roman"/>
              </a:rPr>
              <a:t>Название экологической программы компании "Форд" включает в себя название романа, получившего в 1996 году премию Брема Стокера. Назовите этот роман.</a:t>
            </a:r>
            <a:endParaRPr lang="ru-RU" sz="2800" dirty="0">
              <a:effectLst/>
              <a:latin typeface="Times New Roman"/>
              <a:ea typeface="Times New Roman"/>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810294" y="156210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dirty="0">
              <a:solidFill>
                <a:schemeClr val="tx1">
                  <a:lumMod val="85000"/>
                  <a:lumOff val="15000"/>
                </a:schemeClr>
              </a:solidFill>
            </a:endParaRPr>
          </a:p>
        </p:txBody>
      </p:sp>
      <p:sp>
        <p:nvSpPr>
          <p:cNvPr id="12" name="Прямоугольник 11"/>
          <p:cNvSpPr/>
          <p:nvPr/>
        </p:nvSpPr>
        <p:spPr>
          <a:xfrm>
            <a:off x="1619672" y="5157674"/>
            <a:ext cx="7405140" cy="10177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solidFill>
                <a:latin typeface="Times New Roman" pitchFamily="18" charset="0"/>
                <a:cs typeface="Times New Roman" pitchFamily="18" charset="0"/>
              </a:rPr>
              <a:t>1</a:t>
            </a:r>
            <a:r>
              <a:rPr lang="ru-RU" sz="2400" dirty="0">
                <a:solidFill>
                  <a:schemeClr val="tx1"/>
                </a:solidFill>
                <a:latin typeface="Times New Roman" pitchFamily="18" charset="0"/>
                <a:cs typeface="Times New Roman" pitchFamily="18" charset="0"/>
              </a:rPr>
              <a:t>. "Евгений Онегин". </a:t>
            </a:r>
            <a:br>
              <a:rPr lang="ru-RU" sz="2400" dirty="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2</a:t>
            </a:r>
            <a:r>
              <a:rPr lang="ru-RU" sz="2400" dirty="0">
                <a:solidFill>
                  <a:schemeClr val="tx1"/>
                </a:solidFill>
                <a:latin typeface="Times New Roman" pitchFamily="18" charset="0"/>
                <a:cs typeface="Times New Roman" pitchFamily="18" charset="0"/>
              </a:rPr>
              <a:t>. "Собачье сердце". </a:t>
            </a:r>
            <a:br>
              <a:rPr lang="ru-RU" sz="2400" dirty="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3</a:t>
            </a:r>
            <a:r>
              <a:rPr lang="ru-RU" sz="2400" dirty="0">
                <a:solidFill>
                  <a:schemeClr val="tx1"/>
                </a:solidFill>
                <a:latin typeface="Times New Roman" pitchFamily="18" charset="0"/>
                <a:cs typeface="Times New Roman" pitchFamily="18" charset="0"/>
              </a:rPr>
              <a:t>. "Вишневый сад".</a:t>
            </a: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20464" y="-36526"/>
            <a:ext cx="9144000" cy="1562100"/>
          </a:xfrm>
          <a:prstGeom prst="rect">
            <a:avLst/>
          </a:prstGeom>
          <a:noFill/>
          <a:effectLst>
            <a:softEdge rad="127000"/>
          </a:effectLst>
        </p:spPr>
      </p:pic>
      <p:sp>
        <p:nvSpPr>
          <p:cNvPr id="7" name="Прямоугольник 6"/>
          <p:cNvSpPr/>
          <p:nvPr/>
        </p:nvSpPr>
        <p:spPr>
          <a:xfrm>
            <a:off x="2915816" y="322230"/>
            <a:ext cx="4500562" cy="928694"/>
          </a:xfrm>
          <a:prstGeom prst="rect">
            <a:avLst/>
          </a:prstGeom>
          <a:noFill/>
          <a:ln>
            <a:noFill/>
          </a:ln>
          <a:effectLst>
            <a:outerShdw blurRad="50800" dist="50800" dir="5400000" algn="ctr" rotWithShape="0">
              <a:schemeClr val="accent1">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effectLst>
                  <a:outerShdw blurRad="38100" dist="38100" dir="2700000" algn="tl">
                    <a:srgbClr val="000000">
                      <a:alpha val="43137"/>
                    </a:srgbClr>
                  </a:outerShdw>
                </a:effectLst>
                <a:latin typeface="Arial Black" pitchFamily="34" charset="0"/>
                <a:cs typeface="Aharoni" pitchFamily="2" charset="-79"/>
              </a:rPr>
              <a:t>Литература</a:t>
            </a:r>
            <a:endParaRPr lang="ru-RU" sz="4000" dirty="0">
              <a:solidFill>
                <a:schemeClr val="bg1"/>
              </a:solidFill>
              <a:effectLst>
                <a:outerShdw blurRad="38100" dist="38100" dir="2700000" algn="tl">
                  <a:srgbClr val="000000">
                    <a:alpha val="43137"/>
                  </a:srgbClr>
                </a:outerShdw>
              </a:effectLst>
              <a:latin typeface="Arial Black" pitchFamily="34" charset="0"/>
              <a:cs typeface="Aharoni" pitchFamily="2" charset="-79"/>
            </a:endParaRPr>
          </a:p>
        </p:txBody>
      </p:sp>
      <p:sp>
        <p:nvSpPr>
          <p:cNvPr id="9" name="Прямоугольник 8"/>
          <p:cNvSpPr/>
          <p:nvPr/>
        </p:nvSpPr>
        <p:spPr>
          <a:xfrm>
            <a:off x="10840" y="1419749"/>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47062" y="5309373"/>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19672" y="1538688"/>
            <a:ext cx="7524328" cy="3277820"/>
          </a:xfrm>
          <a:prstGeom prst="rect">
            <a:avLst/>
          </a:prstGeom>
          <a:noFill/>
        </p:spPr>
        <p:txBody>
          <a:bodyPr wrap="square" rtlCol="0">
            <a:spAutoFit/>
          </a:bodyPr>
          <a:lstStyle/>
          <a:p>
            <a:pPr lvl="0">
              <a:lnSpc>
                <a:spcPct val="115000"/>
              </a:lnSpc>
              <a:spcAft>
                <a:spcPts val="1080"/>
              </a:spcAft>
              <a:buClr>
                <a:srgbClr val="262626"/>
              </a:buClr>
            </a:pPr>
            <a:r>
              <a:rPr lang="ru-RU" dirty="0">
                <a:latin typeface="Times New Roman"/>
                <a:ea typeface="Times New Roman"/>
              </a:rPr>
              <a:t>В рамках акции "Новости от классиков", направленной на повышение интереса к чтению, сюжеты классической литературы были представлены в стилистике новостей. Например, сюжет "Войны и мира" был передан как "Старый дуб вернул к жизни боевого офицера". </a:t>
            </a:r>
            <a:br>
              <a:rPr lang="ru-RU" dirty="0">
                <a:latin typeface="Times New Roman"/>
                <a:ea typeface="Times New Roman"/>
              </a:rPr>
            </a:br>
            <a:r>
              <a:rPr lang="ru-RU" dirty="0">
                <a:latin typeface="Times New Roman"/>
                <a:ea typeface="Times New Roman"/>
              </a:rPr>
              <a:t>    Внимание, блиц! </a:t>
            </a:r>
            <a:br>
              <a:rPr lang="ru-RU" dirty="0">
                <a:latin typeface="Times New Roman"/>
                <a:ea typeface="Times New Roman"/>
              </a:rPr>
            </a:br>
            <a:r>
              <a:rPr lang="ru-RU" dirty="0">
                <a:latin typeface="Times New Roman"/>
                <a:ea typeface="Times New Roman"/>
              </a:rPr>
              <a:t>    Каким произведениям соответствуют эти цитаты: </a:t>
            </a:r>
            <a:br>
              <a:rPr lang="ru-RU" dirty="0">
                <a:latin typeface="Times New Roman"/>
                <a:ea typeface="Times New Roman"/>
              </a:rPr>
            </a:br>
            <a:r>
              <a:rPr lang="ru-RU" dirty="0">
                <a:latin typeface="Times New Roman"/>
                <a:ea typeface="Times New Roman"/>
              </a:rPr>
              <a:t>    1. "</a:t>
            </a:r>
            <a:r>
              <a:rPr lang="ru-RU" dirty="0" err="1">
                <a:latin typeface="Times New Roman"/>
                <a:ea typeface="Times New Roman"/>
              </a:rPr>
              <a:t>Тусовщик</a:t>
            </a:r>
            <a:r>
              <a:rPr lang="ru-RU" dirty="0">
                <a:latin typeface="Times New Roman"/>
                <a:ea typeface="Times New Roman"/>
              </a:rPr>
              <a:t> застрелил друга из-за мимолетного флирта". </a:t>
            </a:r>
            <a:br>
              <a:rPr lang="ru-RU" dirty="0">
                <a:latin typeface="Times New Roman"/>
                <a:ea typeface="Times New Roman"/>
              </a:rPr>
            </a:br>
            <a:r>
              <a:rPr lang="ru-RU" dirty="0">
                <a:latin typeface="Times New Roman"/>
                <a:ea typeface="Times New Roman"/>
              </a:rPr>
              <a:t>    2. "Москва: обнаружена тайная лаборатория. Подробности бесчеловечных опытов". </a:t>
            </a:r>
            <a:br>
              <a:rPr lang="ru-RU" dirty="0">
                <a:latin typeface="Times New Roman"/>
                <a:ea typeface="Times New Roman"/>
              </a:rPr>
            </a:br>
            <a:r>
              <a:rPr lang="ru-RU" dirty="0">
                <a:latin typeface="Times New Roman"/>
                <a:ea typeface="Times New Roman"/>
              </a:rPr>
              <a:t>    3. "Экологи бьют тревогу: девелоперы угрожают реликтовой роще".</a:t>
            </a:r>
            <a:endParaRPr lang="ru-RU" dirty="0">
              <a:effectLst/>
              <a:latin typeface="Times New Roman"/>
              <a:ea typeface="Times New Roman"/>
            </a:endParaRPr>
          </a:p>
        </p:txBody>
      </p:sp>
    </p:spTree>
    <p:extLst>
      <p:ext uri="{BB962C8B-B14F-4D97-AF65-F5344CB8AC3E}">
        <p14:creationId xmlns:p14="http://schemas.microsoft.com/office/powerpoint/2010/main" xmlns="" val="1427065616"/>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sz="2800" dirty="0">
              <a:solidFill>
                <a:schemeClr val="tx1">
                  <a:lumMod val="85000"/>
                  <a:lumOff val="15000"/>
                </a:schemeClr>
              </a:solidFill>
            </a:endParaRPr>
          </a:p>
        </p:txBody>
      </p:sp>
      <p:sp>
        <p:nvSpPr>
          <p:cNvPr id="12" name="Прямоугольник 11"/>
          <p:cNvSpPr/>
          <p:nvPr/>
        </p:nvSpPr>
        <p:spPr>
          <a:xfrm>
            <a:off x="1570464" y="4437112"/>
            <a:ext cx="7358114" cy="171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spcAft>
                <a:spcPts val="1000"/>
              </a:spcAft>
            </a:pPr>
            <a:r>
              <a:rPr lang="ru-RU" dirty="0" smtClean="0">
                <a:solidFill>
                  <a:schemeClr val="tx1"/>
                </a:solidFill>
                <a:latin typeface="Times New Roman"/>
                <a:ea typeface="Calibri"/>
                <a:cs typeface="Times New Roman"/>
              </a:rPr>
              <a:t>44 </a:t>
            </a:r>
            <a:r>
              <a:rPr lang="ru-RU" dirty="0">
                <a:solidFill>
                  <a:schemeClr val="tx1"/>
                </a:solidFill>
                <a:latin typeface="Times New Roman"/>
                <a:ea typeface="Calibri"/>
                <a:cs typeface="Times New Roman"/>
              </a:rPr>
              <a:t>дня – это 6 недель и еще 2 дня. Каждую неделю бывает 4 солнечных дня, за 6 недель их будет 24. Туристы должны постараться, чтобы оставшиеся 2 дня тоже были солнечными. Поэтому начать экспедицию нужно в солнечный день, после которого тоже будет солнечный день, это – </a:t>
            </a:r>
            <a:r>
              <a:rPr lang="ru-RU" b="1" dirty="0">
                <a:solidFill>
                  <a:schemeClr val="tx1"/>
                </a:solidFill>
                <a:latin typeface="Times New Roman"/>
                <a:ea typeface="Calibri"/>
                <a:cs typeface="Times New Roman"/>
              </a:rPr>
              <a:t>четверг</a:t>
            </a:r>
            <a:r>
              <a:rPr lang="ru-RU" b="1" dirty="0" smtClean="0">
                <a:solidFill>
                  <a:schemeClr val="tx1"/>
                </a:solidFill>
                <a:latin typeface="Times New Roman"/>
                <a:ea typeface="Calibri"/>
                <a:cs typeface="Times New Roman"/>
              </a:rPr>
              <a:t>.</a:t>
            </a:r>
            <a:endParaRPr lang="ru-RU" dirty="0">
              <a:solidFill>
                <a:schemeClr val="tx1"/>
              </a:solidFill>
              <a:ea typeface="Calibri"/>
              <a:cs typeface="Times New Roman"/>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2249537" y="316703"/>
            <a:ext cx="4500562" cy="928694"/>
          </a:xfrm>
          <a:prstGeom prst="rect">
            <a:avLst/>
          </a:prstGeom>
          <a:noFill/>
          <a:ln>
            <a:noFill/>
          </a:ln>
          <a:effectLst>
            <a:outerShdw blurRad="50800" dist="50800" dir="5400000" algn="ctr"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bg1"/>
                </a:solidFill>
                <a:latin typeface="Arial Black" pitchFamily="34" charset="0"/>
                <a:cs typeface="Aharoni" pitchFamily="2" charset="-79"/>
              </a:rPr>
              <a:t>Математика</a:t>
            </a:r>
            <a:endParaRPr lang="ru-RU" sz="4000" dirty="0">
              <a:solidFill>
                <a:schemeClr val="bg1"/>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428625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1643042" y="1790090"/>
            <a:ext cx="7212958" cy="2569934"/>
          </a:xfrm>
          <a:prstGeom prst="rect">
            <a:avLst/>
          </a:prstGeom>
        </p:spPr>
        <p:txBody>
          <a:bodyPr wrap="square">
            <a:spAutoFit/>
          </a:bodyPr>
          <a:lstStyle/>
          <a:p>
            <a:pPr algn="just">
              <a:lnSpc>
                <a:spcPct val="115000"/>
              </a:lnSpc>
              <a:spcAft>
                <a:spcPts val="1000"/>
              </a:spcAft>
            </a:pPr>
            <a:r>
              <a:rPr lang="ru-RU" sz="2000" dirty="0">
                <a:latin typeface="Times New Roman"/>
                <a:ea typeface="Calibri"/>
                <a:cs typeface="Times New Roman"/>
              </a:rPr>
              <a:t>Для обследования экологической обстановки острова отправили группу туристов. Но на этом острове необычайно нерегулярный климат: по понедельникам и средам идут дожди, по субботам туман, зато в остальные дни солнечно. Утром какого дня недели нужно начать обследование  на этом острове, если их командировка будет длиться 44 дня, и они хотят захватить при этом как можно больше солнечных дней</a:t>
            </a:r>
            <a:r>
              <a:rPr lang="ru-RU" sz="2000" dirty="0" smtClean="0">
                <a:latin typeface="Times New Roman"/>
                <a:ea typeface="Calibri"/>
                <a:cs typeface="Times New Roman"/>
              </a:rPr>
              <a:t>?</a:t>
            </a:r>
            <a:r>
              <a:rPr lang="en-US" sz="2000" dirty="0" smtClean="0">
                <a:latin typeface="Times New Roman"/>
                <a:ea typeface="Calibri"/>
                <a:cs typeface="Times New Roman"/>
              </a:rPr>
              <a:t> </a:t>
            </a:r>
            <a:r>
              <a:rPr lang="ru-RU" sz="2000" smtClean="0">
                <a:latin typeface="Times New Roman"/>
                <a:ea typeface="Calibri"/>
                <a:cs typeface="Times New Roman"/>
              </a:rPr>
              <a:t>Ответ объясните.</a:t>
            </a:r>
            <a:endParaRPr lang="ru-RU" sz="2000" dirty="0">
              <a:effectLst/>
              <a:latin typeface="Calibri"/>
              <a:ea typeface="Calibri"/>
              <a:cs typeface="Times New Roman"/>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ru-RU" sz="3200" dirty="0">
              <a:solidFill>
                <a:schemeClr val="tx1">
                  <a:lumMod val="85000"/>
                  <a:lumOff val="15000"/>
                </a:schemeClr>
              </a:solidFill>
            </a:endParaRPr>
          </a:p>
        </p:txBody>
      </p:sp>
      <p:sp>
        <p:nvSpPr>
          <p:cNvPr id="12" name="Прямоугольник 11"/>
          <p:cNvSpPr/>
          <p:nvPr/>
        </p:nvSpPr>
        <p:spPr>
          <a:xfrm>
            <a:off x="2316162" y="5089524"/>
            <a:ext cx="5424190" cy="171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ru-RU" sz="2800" dirty="0" smtClean="0">
                <a:solidFill>
                  <a:schemeClr val="tx1">
                    <a:lumMod val="85000"/>
                    <a:lumOff val="15000"/>
                  </a:schemeClr>
                </a:solidFill>
                <a:latin typeface="Times New Roman" pitchFamily="18" charset="0"/>
                <a:cs typeface="Times New Roman" pitchFamily="18" charset="0"/>
              </a:rPr>
              <a:t>Курение</a:t>
            </a:r>
          </a:p>
          <a:p>
            <a:endParaRPr lang="ru-RU" sz="2000" dirty="0">
              <a:solidFill>
                <a:schemeClr val="tx1">
                  <a:lumMod val="85000"/>
                  <a:lumOff val="15000"/>
                </a:schemeClr>
              </a:solidFill>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2250281" y="316703"/>
            <a:ext cx="450056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4000" dirty="0">
              <a:solidFill>
                <a:schemeClr val="accent1">
                  <a:lumMod val="20000"/>
                  <a:lumOff val="80000"/>
                </a:schemeClr>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500063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286000" y="1714185"/>
            <a:ext cx="5958408" cy="2569934"/>
          </a:xfrm>
          <a:prstGeom prst="rect">
            <a:avLst/>
          </a:prstGeom>
        </p:spPr>
        <p:txBody>
          <a:bodyPr wrap="square">
            <a:spAutoFit/>
          </a:bodyPr>
          <a:lstStyle/>
          <a:p>
            <a:pPr lvl="0" algn="just">
              <a:lnSpc>
                <a:spcPct val="115000"/>
              </a:lnSpc>
              <a:spcAft>
                <a:spcPts val="1080"/>
              </a:spcAft>
              <a:buClr>
                <a:srgbClr val="262626"/>
              </a:buClr>
            </a:pPr>
            <a:r>
              <a:rPr lang="ru-RU" sz="2800" dirty="0">
                <a:latin typeface="Times New Roman"/>
                <a:ea typeface="Times New Roman"/>
              </a:rPr>
              <a:t>Эта Международная экологическая акция проводится 20 ноября – в этот день призывают отказываться от того, за что в древности отрезали носы и уши, замуровывали в стены. Что это? </a:t>
            </a:r>
            <a:endParaRPr lang="ru-RU" sz="2800" dirty="0">
              <a:effectLst/>
              <a:latin typeface="Times New Roman"/>
              <a:ea typeface="Times New Roman"/>
            </a:endParaRPr>
          </a:p>
        </p:txBody>
      </p:sp>
      <p:sp>
        <p:nvSpPr>
          <p:cNvPr id="3" name="TextBox 2"/>
          <p:cNvSpPr txBox="1"/>
          <p:nvPr/>
        </p:nvSpPr>
        <p:spPr>
          <a:xfrm>
            <a:off x="3156049" y="365551"/>
            <a:ext cx="3744416" cy="830997"/>
          </a:xfrm>
          <a:prstGeom prst="rect">
            <a:avLst/>
          </a:prstGeom>
          <a:noFill/>
          <a:effectLst>
            <a:outerShdw blurRad="50800" dist="50800" dir="5400000" algn="ctr" rotWithShape="0">
              <a:schemeClr val="accent5">
                <a:lumMod val="75000"/>
              </a:schemeClr>
            </a:outerShdw>
          </a:effectLst>
        </p:spPr>
        <p:txBody>
          <a:bodyPr wrap="square" rtlCol="0">
            <a:spAutoFit/>
          </a:bodyPr>
          <a:lstStyle/>
          <a:p>
            <a:r>
              <a:rPr lang="ru-RU" sz="4800" b="1" dirty="0" smtClean="0">
                <a:solidFill>
                  <a:schemeClr val="bg1"/>
                </a:solidFill>
              </a:rPr>
              <a:t>История</a:t>
            </a:r>
            <a:endParaRPr lang="ru-RU" sz="4800" b="1" dirty="0">
              <a:solidFill>
                <a:schemeClr val="bg1"/>
              </a:solidFill>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ru-RU" sz="3200" dirty="0">
              <a:solidFill>
                <a:schemeClr val="tx1">
                  <a:lumMod val="85000"/>
                  <a:lumOff val="15000"/>
                </a:schemeClr>
              </a:solidFill>
            </a:endParaRPr>
          </a:p>
        </p:txBody>
      </p:sp>
      <p:sp>
        <p:nvSpPr>
          <p:cNvPr id="12" name="Прямоугольник 11"/>
          <p:cNvSpPr/>
          <p:nvPr/>
        </p:nvSpPr>
        <p:spPr>
          <a:xfrm>
            <a:off x="1331640" y="5035572"/>
            <a:ext cx="7358114" cy="171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115000"/>
              </a:lnSpc>
              <a:spcAft>
                <a:spcPts val="1080"/>
              </a:spcAft>
            </a:pPr>
            <a:r>
              <a:rPr lang="en-US" sz="3200" dirty="0">
                <a:solidFill>
                  <a:prstClr val="black"/>
                </a:solidFill>
                <a:latin typeface="Times New Roman"/>
                <a:ea typeface="Times New Roman"/>
                <a:cs typeface="Arial" charset="0"/>
              </a:rPr>
              <a:t>A palm (a palm-tree)</a:t>
            </a:r>
            <a:endParaRPr lang="ru-RU" sz="3200" dirty="0">
              <a:solidFill>
                <a:prstClr val="black"/>
              </a:solidFill>
              <a:latin typeface="Times New Roman"/>
              <a:ea typeface="Times New Roman"/>
              <a:cs typeface="Arial" charset="0"/>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1043608" y="571480"/>
            <a:ext cx="8244408" cy="928694"/>
          </a:xfrm>
          <a:prstGeom prst="rect">
            <a:avLst/>
          </a:prstGeom>
          <a:noFill/>
          <a:ln>
            <a:noFill/>
          </a:ln>
          <a:effectLst>
            <a:outerShdw blurRad="50800" dist="50800" dir="5400000" algn="ctr"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latin typeface="Arial Black" pitchFamily="34" charset="0"/>
                <a:cs typeface="Aharoni" pitchFamily="2" charset="-79"/>
              </a:rPr>
              <a:t>Английский язык</a:t>
            </a:r>
            <a:endParaRPr lang="ru-RU" sz="4000" dirty="0">
              <a:solidFill>
                <a:schemeClr val="bg1"/>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500063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1857356" y="1676496"/>
            <a:ext cx="6603076" cy="2144690"/>
          </a:xfrm>
          <a:prstGeom prst="rect">
            <a:avLst/>
          </a:prstGeom>
        </p:spPr>
        <p:txBody>
          <a:bodyPr wrap="square">
            <a:spAutoFit/>
          </a:bodyPr>
          <a:lstStyle/>
          <a:p>
            <a:pPr lvl="0">
              <a:lnSpc>
                <a:spcPct val="115000"/>
              </a:lnSpc>
              <a:spcAft>
                <a:spcPts val="1080"/>
              </a:spcAft>
              <a:buClr>
                <a:srgbClr val="262626"/>
              </a:buClr>
            </a:pPr>
            <a:r>
              <a:rPr lang="ru-RU" sz="3600" dirty="0" smtClean="0">
                <a:latin typeface="Times New Roman"/>
                <a:ea typeface="Times New Roman"/>
              </a:rPr>
              <a:t>         </a:t>
            </a:r>
            <a:r>
              <a:rPr lang="en-US" sz="3600" b="1" dirty="0" smtClean="0">
                <a:latin typeface="Times New Roman"/>
                <a:ea typeface="Times New Roman"/>
              </a:rPr>
              <a:t>Solve </a:t>
            </a:r>
            <a:r>
              <a:rPr lang="en-US" sz="3600" b="1" dirty="0">
                <a:latin typeface="Times New Roman"/>
                <a:ea typeface="Times New Roman"/>
              </a:rPr>
              <a:t>the </a:t>
            </a:r>
            <a:r>
              <a:rPr lang="en-US" sz="3600" b="1" dirty="0" err="1">
                <a:latin typeface="Times New Roman"/>
                <a:ea typeface="Times New Roman"/>
              </a:rPr>
              <a:t>pazzle</a:t>
            </a:r>
            <a:endParaRPr lang="ru-RU" sz="3600" b="1" dirty="0">
              <a:latin typeface="Times New Roman"/>
              <a:ea typeface="Times New Roman"/>
            </a:endParaRPr>
          </a:p>
          <a:p>
            <a:pPr>
              <a:lnSpc>
                <a:spcPct val="115000"/>
              </a:lnSpc>
              <a:spcAft>
                <a:spcPts val="1080"/>
              </a:spcAft>
            </a:pPr>
            <a:r>
              <a:rPr lang="en-US" sz="3600" dirty="0">
                <a:solidFill>
                  <a:srgbClr val="000000"/>
                </a:solidFill>
                <a:latin typeface="Times New Roman"/>
                <a:ea typeface="Times New Roman"/>
              </a:rPr>
              <a:t>What kind of tree is carried in your hand</a:t>
            </a:r>
            <a:r>
              <a:rPr lang="en-US" sz="3600" dirty="0" smtClean="0">
                <a:solidFill>
                  <a:srgbClr val="000000"/>
                </a:solidFill>
                <a:latin typeface="Times New Roman"/>
                <a:ea typeface="Times New Roman"/>
              </a:rPr>
              <a:t>?</a:t>
            </a:r>
            <a:endParaRPr lang="ru-RU" sz="3600" dirty="0">
              <a:latin typeface="Times New Roman"/>
              <a:ea typeface="Times New Roman"/>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43042" y="1643050"/>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ru-RU" sz="3200" dirty="0" smtClean="0">
                <a:solidFill>
                  <a:schemeClr val="tx1">
                    <a:lumMod val="85000"/>
                    <a:lumOff val="15000"/>
                  </a:schemeClr>
                </a:solidFill>
              </a:rPr>
              <a:t> </a:t>
            </a:r>
            <a:endParaRPr lang="ru-RU" sz="3200" dirty="0">
              <a:solidFill>
                <a:schemeClr val="tx1">
                  <a:lumMod val="85000"/>
                  <a:lumOff val="15000"/>
                </a:schemeClr>
              </a:solidFill>
            </a:endParaRPr>
          </a:p>
        </p:txBody>
      </p:sp>
      <p:sp>
        <p:nvSpPr>
          <p:cNvPr id="12" name="Прямоугольник 11"/>
          <p:cNvSpPr/>
          <p:nvPr/>
        </p:nvSpPr>
        <p:spPr>
          <a:xfrm>
            <a:off x="1643042" y="5000636"/>
            <a:ext cx="7358114" cy="171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ru-RU" sz="3200" dirty="0" smtClean="0">
                <a:solidFill>
                  <a:schemeClr val="tx1"/>
                </a:solidFill>
                <a:latin typeface="Times New Roman" pitchFamily="18" charset="0"/>
                <a:ea typeface="Calibri"/>
                <a:cs typeface="Times New Roman" pitchFamily="18" charset="0"/>
              </a:rPr>
              <a:t>(</a:t>
            </a:r>
            <a:r>
              <a:rPr lang="en-US" sz="3200" dirty="0" smtClean="0">
                <a:solidFill>
                  <a:schemeClr val="tx1"/>
                </a:solidFill>
                <a:latin typeface="Times New Roman" pitchFamily="18" charset="0"/>
                <a:ea typeface="Calibri"/>
                <a:cs typeface="Times New Roman" pitchFamily="18" charset="0"/>
              </a:rPr>
              <a:t>our/the</a:t>
            </a:r>
            <a:r>
              <a:rPr lang="en-US" sz="3200" dirty="0">
                <a:solidFill>
                  <a:schemeClr val="tx1"/>
                </a:solidFill>
                <a:latin typeface="Times New Roman" pitchFamily="18" charset="0"/>
                <a:ea typeface="Calibri"/>
                <a:cs typeface="Times New Roman" pitchFamily="18" charset="0"/>
              </a:rPr>
              <a:t>) children</a:t>
            </a:r>
            <a:r>
              <a:rPr lang="en-US" sz="3200" dirty="0" smtClean="0">
                <a:solidFill>
                  <a:schemeClr val="tx1"/>
                </a:solidFill>
                <a:latin typeface="Times New Roman" pitchFamily="18" charset="0"/>
                <a:ea typeface="Calibri"/>
                <a:cs typeface="Times New Roman" pitchFamily="18" charset="0"/>
              </a:rPr>
              <a:t>,</a:t>
            </a:r>
            <a:endParaRPr lang="ru-RU" sz="3200" dirty="0" smtClean="0">
              <a:solidFill>
                <a:schemeClr val="tx1"/>
              </a:solidFill>
              <a:latin typeface="Times New Roman" pitchFamily="18" charset="0"/>
              <a:ea typeface="Calibri"/>
              <a:cs typeface="Times New Roman" pitchFamily="18" charset="0"/>
            </a:endParaRPr>
          </a:p>
          <a:p>
            <a:r>
              <a:rPr lang="en-US" sz="3200" dirty="0" smtClean="0">
                <a:solidFill>
                  <a:schemeClr val="tx1"/>
                </a:solidFill>
                <a:latin typeface="Times New Roman" pitchFamily="18" charset="0"/>
                <a:ea typeface="Calibri"/>
                <a:cs typeface="Times New Roman" pitchFamily="18" charset="0"/>
              </a:rPr>
              <a:t>(</a:t>
            </a:r>
            <a:r>
              <a:rPr lang="en-US" sz="3200" dirty="0">
                <a:solidFill>
                  <a:schemeClr val="tx1"/>
                </a:solidFill>
                <a:latin typeface="Times New Roman" pitchFamily="18" charset="0"/>
                <a:ea typeface="Calibri"/>
                <a:cs typeface="Times New Roman" pitchFamily="18" charset="0"/>
              </a:rPr>
              <a:t>the) future generations, </a:t>
            </a:r>
            <a:endParaRPr lang="ru-RU" sz="3200" dirty="0" smtClean="0">
              <a:solidFill>
                <a:schemeClr val="tx1"/>
              </a:solidFill>
              <a:latin typeface="Times New Roman" pitchFamily="18" charset="0"/>
              <a:ea typeface="Calibri"/>
              <a:cs typeface="Times New Roman" pitchFamily="18" charset="0"/>
            </a:endParaRPr>
          </a:p>
          <a:p>
            <a:r>
              <a:rPr lang="en-US" sz="3200" dirty="0" smtClean="0">
                <a:solidFill>
                  <a:schemeClr val="tx1"/>
                </a:solidFill>
                <a:latin typeface="Times New Roman" pitchFamily="18" charset="0"/>
                <a:ea typeface="Calibri"/>
                <a:cs typeface="Times New Roman" pitchFamily="18" charset="0"/>
              </a:rPr>
              <a:t>(</a:t>
            </a:r>
            <a:r>
              <a:rPr lang="en-US" sz="3200" dirty="0">
                <a:solidFill>
                  <a:schemeClr val="tx1"/>
                </a:solidFill>
                <a:latin typeface="Times New Roman" pitchFamily="18" charset="0"/>
                <a:ea typeface="Calibri"/>
                <a:cs typeface="Times New Roman" pitchFamily="18" charset="0"/>
              </a:rPr>
              <a:t>our/the) </a:t>
            </a:r>
            <a:r>
              <a:rPr lang="en-US" sz="3200" dirty="0" err="1">
                <a:solidFill>
                  <a:schemeClr val="tx1"/>
                </a:solidFill>
                <a:latin typeface="Times New Roman" pitchFamily="18" charset="0"/>
                <a:ea typeface="Calibri"/>
                <a:cs typeface="Times New Roman" pitchFamily="18" charset="0"/>
              </a:rPr>
              <a:t>descedants</a:t>
            </a:r>
            <a:endParaRPr lang="ru-RU" sz="3200" dirty="0">
              <a:solidFill>
                <a:schemeClr val="tx1"/>
              </a:solidFill>
              <a:latin typeface="Times New Roman" pitchFamily="18" charset="0"/>
              <a:cs typeface="Times New Roman" pitchFamily="18" charset="0"/>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2123728" y="316703"/>
            <a:ext cx="5850681" cy="928694"/>
          </a:xfrm>
          <a:prstGeom prst="rect">
            <a:avLst/>
          </a:prstGeom>
          <a:noFill/>
          <a:ln>
            <a:noFill/>
          </a:ln>
          <a:effectLst>
            <a:outerShdw blurRad="50800" dist="50800" dir="5400000" algn="ctr"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latin typeface="Arial Black" pitchFamily="34" charset="0"/>
                <a:cs typeface="Aharoni" pitchFamily="2" charset="-79"/>
              </a:rPr>
              <a:t>Английский язык</a:t>
            </a:r>
            <a:endParaRPr lang="ru-RU" sz="4000" dirty="0">
              <a:solidFill>
                <a:schemeClr val="bg1"/>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0" y="5000636"/>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140372" y="1557266"/>
            <a:ext cx="6427628" cy="2814104"/>
          </a:xfrm>
          <a:prstGeom prst="rect">
            <a:avLst/>
          </a:prstGeom>
        </p:spPr>
        <p:txBody>
          <a:bodyPr wrap="square">
            <a:spAutoFit/>
          </a:bodyPr>
          <a:lstStyle/>
          <a:p>
            <a:pPr lvl="0">
              <a:lnSpc>
                <a:spcPct val="115000"/>
              </a:lnSpc>
              <a:spcBef>
                <a:spcPts val="770"/>
              </a:spcBef>
              <a:spcAft>
                <a:spcPts val="0"/>
              </a:spcAft>
              <a:buClr>
                <a:srgbClr val="262626"/>
              </a:buClr>
            </a:pPr>
            <a:r>
              <a:rPr lang="en-US" sz="3200" b="1" dirty="0">
                <a:solidFill>
                  <a:srgbClr val="303030"/>
                </a:solidFill>
                <a:latin typeface="Times New Roman"/>
                <a:ea typeface="Times New Roman"/>
                <a:cs typeface="Times New Roman"/>
              </a:rPr>
              <a:t>Read the quotation and fill in a missing word. </a:t>
            </a:r>
            <a:endParaRPr lang="ru-RU" sz="3200" b="1" dirty="0">
              <a:latin typeface="Calibri"/>
              <a:ea typeface="Times New Roman"/>
              <a:cs typeface="Times New Roman"/>
            </a:endParaRPr>
          </a:p>
          <a:p>
            <a:pPr algn="just">
              <a:lnSpc>
                <a:spcPct val="115000"/>
              </a:lnSpc>
              <a:spcBef>
                <a:spcPts val="770"/>
              </a:spcBef>
              <a:spcAft>
                <a:spcPts val="0"/>
              </a:spcAft>
            </a:pPr>
            <a:r>
              <a:rPr lang="en-US" sz="2800" dirty="0">
                <a:solidFill>
                  <a:srgbClr val="000000"/>
                </a:solidFill>
                <a:latin typeface="Times New Roman"/>
                <a:ea typeface="Times New Roman"/>
                <a:cs typeface="Times New Roman"/>
              </a:rPr>
              <a:t>We do not inherit the earth from our ancestors, we borrow it from ____________. </a:t>
            </a:r>
            <a:r>
              <a:rPr lang="en-US" sz="2800" i="1" dirty="0">
                <a:solidFill>
                  <a:srgbClr val="000000"/>
                </a:solidFill>
                <a:latin typeface="Times New Roman"/>
                <a:ea typeface="Times New Roman"/>
                <a:cs typeface="Times New Roman"/>
              </a:rPr>
              <a:t>(American Indian proverb)</a:t>
            </a:r>
            <a:endParaRPr lang="ru-RU" sz="2800" dirty="0">
              <a:effectLst/>
              <a:latin typeface="Calibri"/>
              <a:ea typeface="Calibri"/>
              <a:cs typeface="Times New Roman"/>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695561" y="1550998"/>
            <a:ext cx="7358114" cy="32861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ru-RU" sz="3200" dirty="0">
              <a:solidFill>
                <a:schemeClr val="tx1">
                  <a:lumMod val="85000"/>
                  <a:lumOff val="15000"/>
                </a:schemeClr>
              </a:solidFill>
            </a:endParaRPr>
          </a:p>
        </p:txBody>
      </p:sp>
      <p:sp>
        <p:nvSpPr>
          <p:cNvPr id="12" name="Прямоугольник 11"/>
          <p:cNvSpPr/>
          <p:nvPr/>
        </p:nvSpPr>
        <p:spPr>
          <a:xfrm>
            <a:off x="1865988" y="5592532"/>
            <a:ext cx="7358114" cy="1207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ru-RU" sz="2800" dirty="0" smtClean="0">
                <a:solidFill>
                  <a:schemeClr val="tx1">
                    <a:lumMod val="85000"/>
                    <a:lumOff val="15000"/>
                  </a:schemeClr>
                </a:solidFill>
                <a:latin typeface="Times New Roman" pitchFamily="18" charset="0"/>
                <a:cs typeface="Times New Roman" pitchFamily="18" charset="0"/>
              </a:rPr>
              <a:t>свинец</a:t>
            </a:r>
            <a:endParaRPr lang="ru-RU" sz="2000" dirty="0">
              <a:solidFill>
                <a:schemeClr val="tx1">
                  <a:lumMod val="85000"/>
                  <a:lumOff val="15000"/>
                </a:schemeClr>
              </a:solidFill>
              <a:latin typeface="Times New Roman" pitchFamily="18" charset="0"/>
              <a:cs typeface="Times New Roman" pitchFamily="18" charset="0"/>
            </a:endParaRPr>
          </a:p>
        </p:txBody>
      </p:sp>
      <p:pic>
        <p:nvPicPr>
          <p:cNvPr id="2051" name="Picture 3" descr="C:\Users\Zver\Desktop\Эрудит\ЧГК.jpg"/>
          <p:cNvPicPr>
            <a:picLocks noChangeAspect="1" noChangeArrowheads="1"/>
          </p:cNvPicPr>
          <p:nvPr/>
        </p:nvPicPr>
        <p:blipFill>
          <a:blip r:embed="rId3" cstate="screen">
            <a:duotone>
              <a:schemeClr val="accent3">
                <a:shade val="45000"/>
                <a:satMod val="135000"/>
              </a:schemeClr>
              <a:prstClr val="white"/>
            </a:duotone>
          </a:blip>
          <a:srcRect/>
          <a:stretch>
            <a:fillRect/>
          </a:stretch>
        </p:blipFill>
        <p:spPr bwMode="auto">
          <a:xfrm>
            <a:off x="0" y="0"/>
            <a:ext cx="9144000" cy="1562100"/>
          </a:xfrm>
          <a:prstGeom prst="rect">
            <a:avLst/>
          </a:prstGeom>
          <a:noFill/>
          <a:effectLst>
            <a:softEdge rad="127000"/>
          </a:effectLst>
        </p:spPr>
      </p:pic>
      <p:sp>
        <p:nvSpPr>
          <p:cNvPr id="7" name="Прямоугольник 6"/>
          <p:cNvSpPr/>
          <p:nvPr/>
        </p:nvSpPr>
        <p:spPr>
          <a:xfrm>
            <a:off x="3176719" y="265106"/>
            <a:ext cx="4500562" cy="928694"/>
          </a:xfrm>
          <a:prstGeom prst="rect">
            <a:avLst/>
          </a:prstGeom>
          <a:noFill/>
          <a:ln>
            <a:noFill/>
          </a:ln>
          <a:effectLst>
            <a:outerShdw blurRad="50800" dist="50800" dir="5400000" algn="ctr"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4000" dirty="0" smtClean="0">
                <a:solidFill>
                  <a:schemeClr val="bg1"/>
                </a:solidFill>
                <a:latin typeface="Arial Black" pitchFamily="34" charset="0"/>
                <a:cs typeface="Aharoni" pitchFamily="2" charset="-79"/>
              </a:rPr>
              <a:t>Химия</a:t>
            </a:r>
            <a:endParaRPr lang="ru-RU" sz="4000" dirty="0">
              <a:solidFill>
                <a:schemeClr val="bg1"/>
              </a:solidFill>
              <a:latin typeface="Arial Black" pitchFamily="34" charset="0"/>
              <a:cs typeface="Aharoni" pitchFamily="2" charset="-79"/>
            </a:endParaRPr>
          </a:p>
        </p:txBody>
      </p:sp>
      <p:sp>
        <p:nvSpPr>
          <p:cNvPr id="9" name="Прямоугольник 8"/>
          <p:cNvSpPr/>
          <p:nvPr/>
        </p:nvSpPr>
        <p:spPr>
          <a:xfrm>
            <a:off x="0" y="1500174"/>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Вопрос</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10" name="Прямоугольник 9"/>
          <p:cNvSpPr/>
          <p:nvPr/>
        </p:nvSpPr>
        <p:spPr>
          <a:xfrm>
            <a:off x="38100" y="5603620"/>
            <a:ext cx="1857356"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Ответ</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39" name="Управляющая кнопка: домой 38">
            <a:hlinkClick r:id="rId4" action="ppaction://hlinksldjump" highlightClick="1"/>
          </p:cNvPr>
          <p:cNvSpPr/>
          <p:nvPr/>
        </p:nvSpPr>
        <p:spPr>
          <a:xfrm>
            <a:off x="8568000" y="6318000"/>
            <a:ext cx="576000" cy="540000"/>
          </a:xfrm>
          <a:prstGeom prst="actionButtonHome">
            <a:avLst/>
          </a:prstGeom>
          <a:solidFill>
            <a:schemeClr val="accent3">
              <a:lumMod val="75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286000" y="1856775"/>
            <a:ext cx="6282000" cy="3600986"/>
          </a:xfrm>
          <a:prstGeom prst="rect">
            <a:avLst/>
          </a:prstGeom>
        </p:spPr>
        <p:txBody>
          <a:bodyPr wrap="square">
            <a:spAutoFit/>
          </a:bodyPr>
          <a:lstStyle/>
          <a:p>
            <a:pPr lvl="0" algn="just">
              <a:spcAft>
                <a:spcPts val="0"/>
              </a:spcAft>
              <a:buClr>
                <a:srgbClr val="262626"/>
              </a:buClr>
            </a:pPr>
            <a:r>
              <a:rPr lang="ru-RU" sz="2000" dirty="0" smtClean="0">
                <a:solidFill>
                  <a:srgbClr val="000000"/>
                </a:solidFill>
                <a:latin typeface="Times New Roman"/>
                <a:ea typeface="Times New Roman"/>
                <a:cs typeface="Times New Roman"/>
              </a:rPr>
              <a:t>Известно</a:t>
            </a:r>
            <a:r>
              <a:rPr lang="ru-RU" sz="2000" dirty="0">
                <a:solidFill>
                  <a:srgbClr val="000000"/>
                </a:solidFill>
                <a:latin typeface="Times New Roman"/>
                <a:ea typeface="Times New Roman"/>
                <a:cs typeface="Times New Roman"/>
              </a:rPr>
              <a:t>, что падение Рима вызвано многими социальными, политическими и экономическими причинами. Но американские учёные – токсикологи считают, что в падении Рима повинен металл. Он входил в состав посуды, косметических красок, а также из него были сделаны трубы водопроводов. Люди </a:t>
            </a:r>
            <a:r>
              <a:rPr lang="ru-RU" sz="2000" dirty="0" smtClean="0">
                <a:solidFill>
                  <a:srgbClr val="000000"/>
                </a:solidFill>
                <a:latin typeface="Times New Roman"/>
                <a:ea typeface="Times New Roman"/>
                <a:cs typeface="Times New Roman"/>
              </a:rPr>
              <a:t>вымирали. </a:t>
            </a:r>
            <a:r>
              <a:rPr lang="ru-RU" sz="2000" dirty="0">
                <a:solidFill>
                  <a:srgbClr val="000000"/>
                </a:solidFill>
                <a:latin typeface="Times New Roman"/>
                <a:ea typeface="Times New Roman"/>
                <a:cs typeface="Times New Roman"/>
              </a:rPr>
              <a:t>Империя чахла. Подтверждения учёных подтвердились: обнаруженные останки древних римлян содержат большое количество этого метала. Какой металл, по мнению учёных США, повинен в гибели Рима? </a:t>
            </a:r>
            <a:r>
              <a:rPr lang="ru-RU" sz="2800" dirty="0">
                <a:solidFill>
                  <a:srgbClr val="000000"/>
                </a:solidFill>
                <a:latin typeface="Times New Roman"/>
                <a:ea typeface="Times New Roman"/>
                <a:cs typeface="Times New Roman"/>
              </a:rPr>
              <a:t> </a:t>
            </a:r>
            <a:endParaRPr lang="ru-RU" sz="2800" dirty="0">
              <a:effectLst/>
              <a:latin typeface="Calibri"/>
              <a:ea typeface="Times New Roman"/>
              <a:cs typeface="Times New Roman"/>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940</Words>
  <Application>Microsoft Office PowerPoint</Application>
  <PresentationFormat>Экран (4:3)</PresentationFormat>
  <Paragraphs>108</Paragraphs>
  <Slides>18</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2020-03-31T12:01:25Z</dcterms:created>
  <dcterms:modified xsi:type="dcterms:W3CDTF">2020-03-31T12:19:27Z</dcterms:modified>
</cp:coreProperties>
</file>