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491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85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13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53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06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903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8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97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809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3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FF11D-E235-4215-8AD3-9286F3A92F43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353DC-FE8B-4548-BCD8-D30BE2429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81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g0.liveinternet.ru/images/attach/c/4/81/292/81292866_large_r_2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7457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Муниципальное бюджетное дошкольное образовательное учреждение муниципального образования город Краснодар </a:t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dirty="0" smtClean="0">
                <a:solidFill>
                  <a:srgbClr val="00B050"/>
                </a:solidFill>
              </a:rPr>
              <a:t>«Центр развития ребенка – детский сад № 107 «Русалочка»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719449"/>
            <a:ext cx="9144000" cy="2538351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Игрушка в жизни ребенка – взгляд психолога</a:t>
            </a:r>
          </a:p>
          <a:p>
            <a:endParaRPr lang="ru-RU" b="1" i="1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Подготовлено 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Педагогом-психологом </a:t>
            </a:r>
            <a:r>
              <a:rPr lang="ru-RU" dirty="0" err="1" smtClean="0">
                <a:solidFill>
                  <a:srgbClr val="00B050"/>
                </a:solidFill>
              </a:rPr>
              <a:t>Бычковас</a:t>
            </a:r>
            <a:r>
              <a:rPr lang="ru-RU" dirty="0" smtClean="0">
                <a:solidFill>
                  <a:srgbClr val="00B050"/>
                </a:solidFill>
              </a:rPr>
              <a:t> Л.В.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914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1092530"/>
            <a:ext cx="69035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Кукла чрезвычайно метафорична и может нести в себе образ человека, ребенка, матери. Кукла является воплощенной моделью социальных отношений, поэтому ее внешний вид должен быть достаточно схематичен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52602" y="2292859"/>
            <a:ext cx="6198919" cy="3518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just">
              <a:spcAft>
                <a:spcPts val="800"/>
              </a:spcAft>
            </a:pPr>
            <a:r>
              <a:rPr lang="ru-RU" sz="1600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Кукла вбирает в себя следующие игровые функции:</a:t>
            </a:r>
            <a:endParaRPr lang="ru-RU" sz="1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воплощение образа человека;</a:t>
            </a:r>
            <a:endParaRPr lang="ru-RU" sz="1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замещение партнера по общению, товарища по играм;</a:t>
            </a:r>
            <a:endParaRPr lang="ru-RU" sz="1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проецирование ребенком собственных переживаний;</a:t>
            </a:r>
            <a:endParaRPr lang="ru-RU" sz="1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моделирование ребенком социальных отношений;</a:t>
            </a:r>
            <a:endParaRPr lang="ru-RU" sz="1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исследование родительского (материнского или отцовского) поведения;</a:t>
            </a:r>
            <a:endParaRPr lang="ru-RU" sz="1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600" dirty="0" err="1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объективирование</a:t>
            </a:r>
            <a:r>
              <a:rPr lang="ru-RU" sz="1600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потребностей, желаний, устремлений;</a:t>
            </a:r>
            <a:endParaRPr lang="ru-RU" sz="1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обеспечение посредничества между взрослым и ребенком.</a:t>
            </a:r>
            <a:endParaRPr lang="ru-RU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11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75066" y="1187532"/>
            <a:ext cx="7897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Отдельно следует остановиться на новом типе кукол, вошедшем в детский мир относительно недавно, — это Барби.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32266" y="1690689"/>
            <a:ext cx="743989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«Долгое время на нашем рынке не было игрушки, отвечающей потребности девочек этого возраста играть в игры про &lt;красавицу &gt;. И эта потребность проявлялась в рисовании однотипных принцесс, стремлении переодеваться в нарядное мамино платье и туфли на высоких каблуках и жгучем интересе к косметике. С появлением куклы Барби проблема отсутствия игрушки для девочек разрешилась» [43]. Явно женский образ Барби способствует, по мнению авторов, адекватному </a:t>
            </a:r>
            <a:r>
              <a:rPr lang="ru-RU" dirty="0" err="1" smtClean="0">
                <a:solidFill>
                  <a:srgbClr val="00B0F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психосексуальному</a:t>
            </a:r>
            <a:r>
              <a:rPr lang="ru-RU" dirty="0" smtClean="0">
                <a:solidFill>
                  <a:srgbClr val="00B0F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развитию девочки, формированию гармоничной гендерной роли, тогда как родительские запреты могут негативно повлиять на формирование образа Я: «Ведь в сказках принцы женятся не на добрых &lt;мамочках&gt;, а на прекрасных принцессах, с которыми, естественно, отождествляет себя девочка в своих фантазиях. Таким образом, запрет на игру в &lt; красавицу&gt; — это запрет на детскую фантазию о красоте и счастье» 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79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98223" y="926275"/>
            <a:ext cx="65195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0000"/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00B05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рофессионалы оценивают влияние куклы Барби на развитие ребенка неоднозначно, а подобный аргументированный негативизм характеризует отношение педагогов и психологов ко многим современным игрушкам — </a:t>
            </a:r>
            <a:r>
              <a:rPr lang="ru-RU" dirty="0" err="1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трансформерам</a:t>
            </a:r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покемонам</a:t>
            </a:r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монстрам, сомнительным «героям»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типа </a:t>
            </a:r>
            <a:r>
              <a:rPr lang="ru-RU" dirty="0" err="1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Халк</a:t>
            </a:r>
            <a:r>
              <a:rPr lang="ru-RU" dirty="0">
                <a:solidFill>
                  <a:srgbClr val="00B05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Человек-паук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08861" y="3328811"/>
            <a:ext cx="60089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Чрезвычайно важно в этой связи обращать внимание не только на развивающий потенциал игрушки, но и на ее духовно-нравственный смысл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108861" y="4525688"/>
            <a:ext cx="6222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Существует даже классификация детских игрушек, негативно влияющих на развивающуюся психику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" name="Рисунок 6" descr="https://img.rl0.ru/b9e26d9f752638d010bb60e3b9d6bbdc/c615x400i/news.rambler.ru/img/2019/02/23183808.158913.8096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2" t="541" r="18018"/>
          <a:stretch/>
        </p:blipFill>
        <p:spPr bwMode="auto">
          <a:xfrm>
            <a:off x="1535874" y="926275"/>
            <a:ext cx="2657475" cy="350520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62524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22566" y="826990"/>
            <a:ext cx="8407730" cy="344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7999" y="1171443"/>
            <a:ext cx="6998525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Сегодняшним дошкольникам родители чаше всего предлагают интеллектуальные игры, выделяя в качестве приоритетной линии познавательное развитие. Ориентируясь на грядущее поступление в школу, многие родители отвергают </a:t>
            </a:r>
            <a:r>
              <a:rPr lang="ru-RU" dirty="0" err="1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самоценность</a:t>
            </a:r>
            <a:r>
              <a:rPr lang="ru-RU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дошкольного детства и не поддерживают сюжетно-ролевые игры детей.</a:t>
            </a:r>
            <a:endParaRPr lang="ru-RU" sz="2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42609" y="3230087"/>
            <a:ext cx="6305796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Современные образные игрушки в большинстве своем — сильные, мускулистые персонажи мультфильмов, которые хотя и находятся на стороне добра, но отстаивают это добро отнюдь не гуманными методами. Многочисленные игрушечные герои — супермен, человек-паук, </a:t>
            </a:r>
            <a:r>
              <a:rPr lang="ru-RU" dirty="0" err="1" smtClean="0">
                <a:solidFill>
                  <a:srgbClr val="00206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бэтмен</a:t>
            </a:r>
            <a:r>
              <a:rPr lang="ru-RU" dirty="0" smtClean="0">
                <a:solidFill>
                  <a:srgbClr val="00206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др. — в одиночку спасают мир, активно уничтожая все на своем пути к добру.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520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45081" y="1282535"/>
            <a:ext cx="73745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 более определенной и завершенной является игрушка, тем меньше она оставляет простора для детского творчества. Сложные и завершенные игрушки предопределяют характер детских действий и приковывают ребенка к известным стереотипным движениям. Игрушки более простые и менее определенные допускают широкий спектр игровых действий.</a:t>
            </a:r>
            <a:endParaRPr lang="ru-RU" sz="2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64479" y="3336966"/>
            <a:ext cx="6198918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Такие универсальные и популярные во все времена игрушки, как мячи, кубики, вкладыши, куклы, благодаря своей простоте, чрезвычайно пластичны, допускают бесконечные усложнения, тысячи новых комбинаций и не могут наскучить ребенку. Следовательно, открытость для разнообразных действий, гибкость и простота — важное требование для хорошей, развивающей игрушки.</a:t>
            </a:r>
            <a:endParaRPr lang="ru-RU" sz="2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968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7999" y="1211284"/>
            <a:ext cx="69272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игрушки — сложный, трудоемкий процесс, объединяющий усилия инженеров, технологов, художников, физиологов и обязательно —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педагогов и психологов.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83231" y="2244436"/>
            <a:ext cx="5949537" cy="3635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столь опасно, с какой игрушкой играет ребенок, сколько отсутствие общения между родителями и детьми. Отсутствие теплых эмоциональных отношений само по себе запускает агрессивный сюжет игры, который ребенок может развивать и с помощью самой невинной игрушки, а в совместной игре с любящим взрослым и монстр превращается в милое, дружелюбное существо. Сама по себе даже очень благоприятная материальная среда не поддерживает игру, —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рождается и развивается во взаимодействии с другими людьми.</a:t>
            </a:r>
            <a:endParaRPr lang="ru-RU" sz="2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647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7999" y="1211284"/>
            <a:ext cx="6927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65071" y="1401288"/>
            <a:ext cx="7505204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tosi-tosi.com.ua/sites/default/files/da83fc27b13c32680e781e1c63e0733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17" y="2327821"/>
            <a:ext cx="5047013" cy="356317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637600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37506"/>
            <a:ext cx="12191999" cy="70955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092530"/>
            <a:ext cx="8467106" cy="10450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Игрушка — это предмет</a:t>
            </a:r>
            <a:r>
              <a:rPr lang="ru-RU" sz="2800" b="1" dirty="0" smtClean="0">
                <a:solidFill>
                  <a:srgbClr val="0070C0"/>
                </a:solidFill>
              </a:rPr>
              <a:t>,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>
                <a:solidFill>
                  <a:srgbClr val="0070C0"/>
                </a:solidFill>
              </a:rPr>
              <a:t>предназначенный для игры, но, как и сама игра, 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игрушка </a:t>
            </a:r>
            <a:r>
              <a:rPr lang="ru-RU" sz="2800" b="1" dirty="0">
                <a:solidFill>
                  <a:srgbClr val="0070C0"/>
                </a:solidFill>
              </a:rPr>
              <a:t>обладает разнонаправленным влиянием 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на </a:t>
            </a:r>
            <a:r>
              <a:rPr lang="ru-RU" sz="2800" b="1" dirty="0">
                <a:solidFill>
                  <a:srgbClr val="0070C0"/>
                </a:solidFill>
              </a:rPr>
              <a:t>психику ребенка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27564" y="2339440"/>
            <a:ext cx="78733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Современные дети окружены самыми разными игрушками, действия с которыми редко привлекают внимание взрослых — пусть себе играют. Вместе с тем роль игрушки в жизни ребенка очень важна и требует осмысленного руководства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4451" y="3539769"/>
            <a:ext cx="70064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 игрушки сопутствует истории развития человечества и насчитывает многие тысячелетия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3906981" y="4119826"/>
            <a:ext cx="5997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Так, при раскопках Трои были найдены маленькая игрушечная посуда, терракотовая кукла и погремушка с металлическими частицами внутри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57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88821" y="1236416"/>
            <a:ext cx="7683335" cy="404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Часто игрушки (например, куклы) носили тотемный характер и использовались не столько для развлечений детей, сколько в качестве оберега семьи. Этнографические исследования дополняют эти данные информацией о том, что игрушка во многом отражала жизнь взрослых, уклад быта, национальный фольклор и объединяют игрушки традиционных мировых культур в три основные группы: отражающие хозяйственную деятельность, семейные отношения и верования.</a:t>
            </a:r>
            <a:endParaRPr lang="ru-RU" sz="24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1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55720" y="1027906"/>
            <a:ext cx="6958940" cy="4742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Принципиальная разница между игрушкой «доисторической» и современной состоит в том, что изначально игрушка была функциональной копией взрослых орудий и обеспечивала освоение ребенком взрослых форм деятельности. Сегодня игрушка не может копировать сложные механизмы автомобилей пистолетов, кораблей, Тем не менее очевидно, что смысл игрушки не в освоении утилитарной функции предметов взрослой жизни (никто не ставит задачу научить ребенка водить автомобиль или освоить сварочный аппарат).</a:t>
            </a:r>
          </a:p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Функция игрушки — обеспечить возможность максимально приближенного к реальности взаимодействия детей между собой в рамках принимаемых ролей  с опорой на игрушки как копии</a:t>
            </a:r>
          </a:p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предметов взрослой жизни</a:t>
            </a:r>
            <a:r>
              <a:rPr lang="ru-RU" dirty="0" smtClean="0">
                <a:solidFill>
                  <a:srgbClr val="00B05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650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28208" y="1282535"/>
            <a:ext cx="730332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возрастающая сложность орудий и разделение труда приводит к ситуации, когда ребенка нельзя учить овладению этими орудиями. Детство становится все более продолжительным, так как взрослая жизнь требует все более высокого уровня физического и интеллектуального развития ребенка. Время включения ребенка в сферу производства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больше отдаляется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Игрушка </a:t>
            </a:r>
            <a:r>
              <a:rPr lang="ru-RU" sz="2000" b="1" dirty="0">
                <a:solidFill>
                  <a:srgbClr val="C00000"/>
                </a:solidFill>
              </a:rPr>
              <a:t>открывает ребенку широкое поле для ориентировки в деятельности взрослых людей. Раньше это была ориентировка в практических навыках, сейчас — в смыслах и отношениях. Игра из тренировки на владение орудиями превращается в тренировку умения строить сложные взаимоотношения в обществе.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533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001983" y="1223158"/>
            <a:ext cx="6460177" cy="4512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7030A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Игрушка, как правило, уменьшена до размеров руки ребенка, что позволяет сразу присваивать ее, ощущать своей собственностью. Игрушка позволяет ребенку почувствовать свою внутреннюю силу, власть над предметами. Через игрушку и действия с ней ребенок обнаруживает свою личность, высвобождает чувства и отношения. Манипулируя игрушкой, ребенок реально ощущает свои возможности: он может распоряжаться предметами, принимать решения за кукол, командовать дикими зверями и направлять целые армии. Это не значит, что дети становятся «маленькими Наполеонами». </a:t>
            </a:r>
          </a:p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7030A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Игрушка дает ребенку ощущение собственной значимости.</a:t>
            </a:r>
            <a:endParaRPr lang="ru-RU" sz="24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934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26970" y="1246909"/>
            <a:ext cx="6958941" cy="4411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Обобщая психолого-педагогические данные, можно выделить следующие группы игрушек в соответствии с направлением их влияния на развитие ребенка.</a:t>
            </a:r>
            <a:endParaRPr lang="ru-RU" sz="1600" b="1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Игрушки, способствующие физическому развитию, включая различные движения, сенсомоторные координации и пространственные представления.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Игрушки, способствующие эмоциональному развитию, включая чувство защищенности, эмоционального благополучия, развитие гуманных чувств, </a:t>
            </a:r>
            <a:r>
              <a:rPr lang="ru-RU" sz="1400" dirty="0" err="1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sz="1400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сопереживания.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Игрушки, способствующие социальному развитию, включая развитие общения, </a:t>
            </a:r>
            <a:r>
              <a:rPr lang="ru-RU" sz="1400" dirty="0" err="1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просоциального</a:t>
            </a:r>
            <a:r>
              <a:rPr lang="ru-RU" sz="1400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поведения, социальных и гендерных ролей.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Игрушки, способствующие познавательному развитию, включая общую эрудицию, развитие основных психических функций (восприятия, памяти, внимания, речи, мышления, воображения и т.д.) и мыслительных операций (классификации, </a:t>
            </a:r>
            <a:r>
              <a:rPr lang="ru-RU" sz="1400" dirty="0" err="1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сериации</a:t>
            </a:r>
            <a:r>
              <a:rPr lang="ru-RU" sz="1400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т.д.).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Игрушки, способствующие духовно-нравственному развитию, включая эстетическое, этическое и общекультурное развитие, активизацию творческих процессов.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204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096987" y="1211284"/>
            <a:ext cx="5866410" cy="4817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70C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Кукла является одной из самых традиционных и распространенных игрушек всех веков и народов. Наделяя куклу качествами живого человека, характером, ребенок создает себе идеального партнера, в котором он видит отражение своего эмоционального мира. Образные игрушки позволяют ребенку прожить тот или иной отрезок жизни вновь, уже в партнерстве с игрушкой, перенося на нее свои радости и огорчения.</a:t>
            </a:r>
            <a:endParaRPr lang="ru-RU" sz="2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27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g0.liveinternet.ru/images/attach/c/4/81/292/81292866_large_r_2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08218" y="1353787"/>
            <a:ext cx="6745184" cy="4525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ягкая игрушка содержит в себе биологические  сигналы, запускающие поведение заботы и защиты. Маленький пушистый зверек несет в себе универсальные признаки детеныша: крупная относительно тела голова, большие глаза, укороченные конечности, круглый живот. Эти признаки знакомы всем млекопитающим на уровне генетического узнавания и блокируют агрессию по отношению к детенышу. Образ маленького, беззащитного щенка или котенка, воплощенный в мягкой игрушке, актуализирует поведение заботы, и ребенок начинает ухаживать за своим питомцем. Это игровое взаимодействие чрезвычайно важно, так как способствует развитию положительных эмоций, формированию гуманных чувств, осознанию необходимости заботы о другом существе и ответственности за него.</a:t>
            </a:r>
            <a:endParaRPr lang="ru-RU" sz="2400" dirty="0"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pbs.twimg.com/media/EOTaar9XkAEApD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79" y="731022"/>
            <a:ext cx="3253839" cy="2462741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034395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1378</Words>
  <Application>Microsoft Office PowerPoint</Application>
  <PresentationFormat>Широкоэкранный</PresentationFormat>
  <Paragraphs>52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Palatino Linotype</vt:lpstr>
      <vt:lpstr>Symbol</vt:lpstr>
      <vt:lpstr>Times New Roman</vt:lpstr>
      <vt:lpstr>Тема Office</vt:lpstr>
      <vt:lpstr>Муниципальное бюджетное дошкольное образовательное учреждение муниципального образования город Краснодар  «Центр развития ребенка – детский сад № 107 «Русалочка»</vt:lpstr>
      <vt:lpstr>Игрушка — это предмет,  предназначенный для игры, но, как и сама игра,  игрушка обладает разнонаправленным влиянием  на психику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муниципального образования город Краснодар  «Центр развития ребенка – детский сад № 107 «Русалочка»</dc:title>
  <dc:creator>Пользователь Windows</dc:creator>
  <cp:lastModifiedBy>Пользователь Windows</cp:lastModifiedBy>
  <cp:revision>12</cp:revision>
  <dcterms:created xsi:type="dcterms:W3CDTF">2020-03-23T20:09:56Z</dcterms:created>
  <dcterms:modified xsi:type="dcterms:W3CDTF">2020-03-31T19:26:38Z</dcterms:modified>
</cp:coreProperties>
</file>