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4" r:id="rId9"/>
    <p:sldId id="285" r:id="rId10"/>
    <p:sldId id="263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9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BE69-C76C-4BCE-84F6-DE48D3D2AD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C665F-5BC1-4435-8439-CF7C00B2E19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BE69-C76C-4BCE-84F6-DE48D3D2AD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C665F-5BC1-4435-8439-CF7C00B2E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BE69-C76C-4BCE-84F6-DE48D3D2AD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C665F-5BC1-4435-8439-CF7C00B2E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BE69-C76C-4BCE-84F6-DE48D3D2AD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C665F-5BC1-4435-8439-CF7C00B2E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BE69-C76C-4BCE-84F6-DE48D3D2AD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C665F-5BC1-4435-8439-CF7C00B2E19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BE69-C76C-4BCE-84F6-DE48D3D2AD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C665F-5BC1-4435-8439-CF7C00B2E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BE69-C76C-4BCE-84F6-DE48D3D2AD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C665F-5BC1-4435-8439-CF7C00B2E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BE69-C76C-4BCE-84F6-DE48D3D2AD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C665F-5BC1-4435-8439-CF7C00B2E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BE69-C76C-4BCE-84F6-DE48D3D2AD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C665F-5BC1-4435-8439-CF7C00B2E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BE69-C76C-4BCE-84F6-DE48D3D2AD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C665F-5BC1-4435-8439-CF7C00B2E1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BE69-C76C-4BCE-84F6-DE48D3D2AD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41C665F-5BC1-4435-8439-CF7C00B2E19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8DBE69-C76C-4BCE-84F6-DE48D3D2ADCA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1C665F-5BC1-4435-8439-CF7C00B2E197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Детские сочинения о железной дороге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2019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Моя железная дорога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Выполнила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Балдакова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Анфиса     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</a:t>
            </a: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ученица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3»б» класса                                                                                                                 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</a:t>
            </a: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Ануфриев Илья Валерьевич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011" y="0"/>
            <a:ext cx="4848873" cy="685799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Пять поколений, одна дорога.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b="1" dirty="0" smtClean="0"/>
              <a:t>«</a:t>
            </a:r>
            <a:r>
              <a:rPr lang="ru-RU" b="1" dirty="0"/>
              <a:t>Пять поколений одна дорога»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                                  </a:t>
            </a:r>
            <a:r>
              <a:rPr lang="ru-RU" dirty="0" smtClean="0"/>
              <a:t>Выполнила </a:t>
            </a:r>
            <a:r>
              <a:rPr lang="ru-RU" dirty="0"/>
              <a:t>: Рыкова Александра</a:t>
            </a:r>
          </a:p>
          <a:p>
            <a:pPr marL="0" indent="0">
              <a:buNone/>
            </a:pPr>
            <a:r>
              <a:rPr lang="ru-RU" dirty="0"/>
              <a:t>                                                     </a:t>
            </a:r>
            <a:r>
              <a:rPr lang="ru-RU" dirty="0" smtClean="0"/>
              <a:t>       ученица </a:t>
            </a:r>
            <a:r>
              <a:rPr lang="ru-RU" dirty="0"/>
              <a:t>3 «б» класса</a:t>
            </a:r>
          </a:p>
          <a:p>
            <a:pPr marL="0" indent="0">
              <a:buNone/>
            </a:pPr>
            <a:r>
              <a:rPr lang="ru-RU" dirty="0"/>
              <a:t>                                 </a:t>
            </a:r>
            <a:r>
              <a:rPr lang="ru-RU" dirty="0" smtClean="0"/>
              <a:t>  </a:t>
            </a:r>
            <a:r>
              <a:rPr lang="ru-RU" dirty="0"/>
              <a:t>Учитель  : Ануфриев Илья Валерьевич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0"/>
            <a:ext cx="5122912" cy="667587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-45741"/>
            <a:ext cx="4896544" cy="692542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Clr>
                <a:srgbClr val="0BD0D9"/>
              </a:buClr>
              <a:buNone/>
            </a:pPr>
            <a:r>
              <a:rPr lang="ru-RU" dirty="0">
                <a:solidFill>
                  <a:prstClr val="black"/>
                </a:solidFill>
              </a:rPr>
              <a:t>Басня « Ворона и билет на поезд»    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ru-RU" dirty="0">
                <a:solidFill>
                  <a:prstClr val="black"/>
                </a:solidFill>
              </a:rPr>
              <a:t>                                                                                             </a:t>
            </a:r>
            <a:r>
              <a:rPr lang="ru-RU" dirty="0" smtClean="0">
                <a:solidFill>
                  <a:prstClr val="black"/>
                </a:solidFill>
              </a:rPr>
              <a:t>       Выполнила </a:t>
            </a:r>
            <a:r>
              <a:rPr lang="ru-RU" dirty="0">
                <a:solidFill>
                  <a:prstClr val="black"/>
                </a:solidFill>
              </a:rPr>
              <a:t>: </a:t>
            </a:r>
            <a:r>
              <a:rPr lang="ru-RU" dirty="0" err="1">
                <a:solidFill>
                  <a:prstClr val="black"/>
                </a:solidFill>
              </a:rPr>
              <a:t>Скулыбердина</a:t>
            </a:r>
            <a:r>
              <a:rPr lang="ru-RU" dirty="0">
                <a:solidFill>
                  <a:prstClr val="black"/>
                </a:solidFill>
              </a:rPr>
              <a:t> Вера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ru-RU" dirty="0">
                <a:solidFill>
                  <a:prstClr val="black"/>
                </a:solidFill>
              </a:rPr>
              <a:t>                                                                                                ученица  3 «б» класса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ru-RU" dirty="0">
                <a:solidFill>
                  <a:prstClr val="black"/>
                </a:solidFill>
              </a:rPr>
              <a:t>Учитель  : Ануфриев Илья Валерьевич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ru-RU" dirty="0">
                <a:solidFill>
                  <a:prstClr val="black"/>
                </a:solidFill>
              </a:rPr>
              <a:t> 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ru-RU" dirty="0">
                <a:solidFill>
                  <a:prstClr val="black"/>
                </a:solidFill>
              </a:rPr>
              <a:t> </a:t>
            </a:r>
          </a:p>
          <a:p>
            <a:pPr marL="0" lvl="0" indent="0">
              <a:buClr>
                <a:srgbClr val="0BD0D9"/>
              </a:buClr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56104"/>
            <a:ext cx="4824536" cy="682357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65376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Два друга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</a:t>
            </a: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Выполнила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Литвинчук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Таисия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</a:t>
            </a: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ученица 3 «б» класса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</a:t>
            </a: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Ануфриев Илья Валерьевич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564" y="44624"/>
            <a:ext cx="4832652" cy="6835057"/>
          </a:xfrm>
        </p:spPr>
      </p:pic>
    </p:spTree>
    <p:extLst>
      <p:ext uri="{BB962C8B-B14F-4D97-AF65-F5344CB8AC3E}">
        <p14:creationId xmlns:p14="http://schemas.microsoft.com/office/powerpoint/2010/main" val="1692990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0"/>
            <a:ext cx="4824536" cy="6823578"/>
          </a:xfrm>
        </p:spPr>
      </p:pic>
    </p:spTree>
    <p:extLst>
      <p:ext uri="{BB962C8B-B14F-4D97-AF65-F5344CB8AC3E}">
        <p14:creationId xmlns:p14="http://schemas.microsoft.com/office/powerpoint/2010/main" val="4889184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194</TotalTime>
  <Words>40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Constantia</vt:lpstr>
      <vt:lpstr>Times New Roman</vt:lpstr>
      <vt:lpstr>Wingdings 2</vt:lpstr>
      <vt:lpstr>Поток</vt:lpstr>
      <vt:lpstr>Детские сочинения о железной дороге</vt:lpstr>
      <vt:lpstr>Пять поколений, одна дорога.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валерий ипатов</cp:lastModifiedBy>
  <cp:revision>22</cp:revision>
  <dcterms:created xsi:type="dcterms:W3CDTF">2018-09-08T12:27:22Z</dcterms:created>
  <dcterms:modified xsi:type="dcterms:W3CDTF">2020-03-31T02:29:59Z</dcterms:modified>
</cp:coreProperties>
</file>