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70" r:id="rId9"/>
    <p:sldId id="271" r:id="rId10"/>
    <p:sldId id="262" r:id="rId11"/>
    <p:sldId id="263" r:id="rId12"/>
    <p:sldId id="264" r:id="rId13"/>
    <p:sldId id="265" r:id="rId14"/>
    <p:sldId id="266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C932A-3F83-4504-958E-02CDBFC2B35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A1DBB-FD92-44EC-947D-B147F3D86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976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C2FF37FF-2E89-41FB-96B1-AC2A5F61E788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/>
              <a:t>15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59137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26D820C-97A9-43BD-9ADB-3FE3EC624C3F}" type="slidenum"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ClrTx/>
                <a:buFontTx/>
                <a:buNone/>
              </a:pPr>
              <a:t>15</a:t>
            </a:fld>
            <a:endParaRPr lang="ru-RU" altLang="ru-RU" sz="14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B83C0D74-4007-4D07-AD8A-A7CBC6B8C45F}" type="slidenum"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ClrTx/>
                <a:buFontTx/>
                <a:buNone/>
              </a:pPr>
              <a:t>15</a:t>
            </a:fld>
            <a:endParaRPr lang="ru-RU" altLang="ru-RU" sz="14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7175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27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16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9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746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99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43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48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4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4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371D4-459E-423E-ABFA-BB6059059F4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2F5F9-3E85-49B4-8510-741BD2ABB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771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проблемного обучения на уроках окружающего мира при работе с детьми с задержкой психического развития.</a:t>
            </a:r>
            <a: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10" y="2845525"/>
            <a:ext cx="5286104" cy="396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" t="13207" r="3067" b="3111"/>
          <a:stretch/>
        </p:blipFill>
        <p:spPr>
          <a:xfrm>
            <a:off x="870857" y="128305"/>
            <a:ext cx="9805852" cy="648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79"/>
          <a:stretch/>
        </p:blipFill>
        <p:spPr>
          <a:xfrm>
            <a:off x="1105989" y="113212"/>
            <a:ext cx="9654838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32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" t="5969" r="5810" b="7175"/>
          <a:stretch/>
        </p:blipFill>
        <p:spPr>
          <a:xfrm>
            <a:off x="1584960" y="89738"/>
            <a:ext cx="9091749" cy="66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3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окружающего мира, 1 класс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«Почему радуга разноцветная?»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40" y="1690688"/>
            <a:ext cx="6827520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58383" cy="510352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формировать первоначальное представление о свете и цвете.                                                                                            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познакомить детей с цветами радуги, их последовательностью; обеспечить опыт исследования и объяснения природных явлений;   воспитывать интерес к изучению нового.                  </a:t>
            </a: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урока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Открытие новых знаний.</a:t>
            </a: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5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2569070" y="1731062"/>
            <a:ext cx="6532526" cy="205365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1444" tIns="45722" rIns="91444" bIns="45722" anchor="b"/>
          <a:lstStyle/>
          <a:p>
            <a:pPr algn="ctr"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ru-RU" sz="5443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6" charset="0"/>
                <a:cs typeface="Arial" charset="0"/>
              </a:rPr>
              <a:t>СПАСИБО ЗА ВНИМАНИЕ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376" y="5420730"/>
            <a:ext cx="989383" cy="989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64814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</a:t>
            </a:r>
            <a:r>
              <a:rPr lang="ru-RU" sz="3600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кто-то идет не в ногу с остальными, </a:t>
            </a: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спеши осуждать его…</a:t>
            </a: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Возможно, он слышит звуки другого марша. </a:t>
            </a: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Генри </a:t>
            </a:r>
            <a:r>
              <a:rPr lang="ru-RU" sz="3600" dirty="0" err="1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Торро</a:t>
            </a:r>
            <a:r>
              <a:rPr lang="ru-RU" sz="3600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4C4C4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4C4C4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8188"/>
            <a:ext cx="6096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6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908" y="365125"/>
            <a:ext cx="9683931" cy="3179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особыми образовательными потребностями – это дети, нуждающиеся в получении специальной психолого-педагогической помощи и организации особых условий при их воспитании и обучении.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1" y="2784564"/>
            <a:ext cx="7280366" cy="364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2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88" y="0"/>
            <a:ext cx="8470537" cy="635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7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57" y="60960"/>
            <a:ext cx="8708571" cy="653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6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Ерцевская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СШ им. С.И.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Бочарова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1951808"/>
            <a:ext cx="6405638" cy="36031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211" y="1951807"/>
            <a:ext cx="5404759" cy="360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056914" cy="679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0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56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22</Words>
  <Application>Microsoft Office PowerPoint</Application>
  <PresentationFormat>Широкоэкранный</PresentationFormat>
  <Paragraphs>10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 Unicode MS</vt:lpstr>
      <vt:lpstr>Arial</vt:lpstr>
      <vt:lpstr>Calibri</vt:lpstr>
      <vt:lpstr>Calibri Light</vt:lpstr>
      <vt:lpstr>Georgia</vt:lpstr>
      <vt:lpstr>Times New Roman</vt:lpstr>
      <vt:lpstr>Тема Office</vt:lpstr>
      <vt:lpstr>   Технология проблемного обучения на уроках окружающего мира при работе с детьми с задержкой психического развития. </vt:lpstr>
      <vt:lpstr>      Когда кто-то идет не в ногу с остальными,  Не спеши осуждать его…  Возможно, он слышит звуки другого марша.  Генри Торро     </vt:lpstr>
      <vt:lpstr> Дети с особыми образовательными потребностями – это дети, нуждающиеся в получении специальной психолого-педагогической помощи и организации особых условий при их воспитании и обучении.   </vt:lpstr>
      <vt:lpstr>Презентация PowerPoint</vt:lpstr>
      <vt:lpstr>Презентация PowerPoint</vt:lpstr>
      <vt:lpstr>МБОУ «Ерцевская СШ им. С.И. Бочарова»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Урок окружающего мира, 1 класс Тема урока: «Почему радуга разноцветная?»</vt:lpstr>
      <vt:lpstr> Цель: формировать первоначальное представление о свете и цвете.                                                                                               Задачи: познакомить детей с цветами радуги, их последовательностью; обеспечить опыт исследования и объяснения природных явлений;   воспитывать интерес к изучению нового.                   Тип урока: Открытие новых знаний. 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Технология проблемного обучения на уроках окружающего мира при работе с детьми с задержкой психического развития. </dc:title>
  <dc:creator>Учитель</dc:creator>
  <cp:lastModifiedBy>Учитель</cp:lastModifiedBy>
  <cp:revision>7</cp:revision>
  <dcterms:created xsi:type="dcterms:W3CDTF">2020-03-12T14:00:11Z</dcterms:created>
  <dcterms:modified xsi:type="dcterms:W3CDTF">2020-03-16T10:33:18Z</dcterms:modified>
</cp:coreProperties>
</file>