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8" r:id="rId4"/>
    <p:sldId id="264" r:id="rId5"/>
    <p:sldId id="265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10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683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231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3268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109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428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8564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406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16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411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163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86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745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59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82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45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504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85233-7D2F-46F8-AC5C-E6EB74E60AD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C634C-C0E5-41AD-AF83-7B86F64A4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9275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spc="50" dirty="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Лэпбук</a:t>
            </a:r>
            <a:r>
              <a:rPr lang="ru-RU" sz="4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«Театр»</a:t>
            </a:r>
            <a:endParaRPr lang="ru-RU" sz="44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09" y="1968311"/>
            <a:ext cx="3362357" cy="44461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lipkult.ru/media/zoo/images/.jpg-10_193986821eaf7d56dd402d61dc8dcd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30" y="1968310"/>
            <a:ext cx="6575280" cy="31768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Горизонтальный свиток 4"/>
          <p:cNvSpPr/>
          <p:nvPr/>
        </p:nvSpPr>
        <p:spPr>
          <a:xfrm>
            <a:off x="4029030" y="5145205"/>
            <a:ext cx="7435089" cy="155584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/>
              <a:t>Автор: воспитатель </a:t>
            </a:r>
            <a:r>
              <a:rPr lang="en-US" sz="2000" i="1" dirty="0" smtClean="0"/>
              <a:t>I </a:t>
            </a:r>
            <a:r>
              <a:rPr lang="ru-RU" sz="2000" i="1" dirty="0" smtClean="0"/>
              <a:t>категории </a:t>
            </a:r>
            <a:r>
              <a:rPr lang="ru-RU" sz="2000" i="1" dirty="0" err="1" smtClean="0"/>
              <a:t>Ерисова</a:t>
            </a:r>
            <a:r>
              <a:rPr lang="ru-RU" sz="2000" i="1" dirty="0" smtClean="0"/>
              <a:t> И.В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6717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545910" y="163773"/>
            <a:ext cx="9812740" cy="656457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Лэпбук</a:t>
            </a: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включает в себя следующие разделы:</a:t>
            </a:r>
          </a:p>
          <a:p>
            <a:pPr lvl="0" algn="ctr"/>
            <a:endParaRPr lang="ru-RU" dirty="0" smtClean="0"/>
          </a:p>
          <a:p>
            <a:pPr marL="285750" lvl="0" indent="-285750" algn="ctr">
              <a:buFont typeface="Wingdings" panose="05000000000000000000" pitchFamily="2" charset="2"/>
              <a:buChar char="ü"/>
            </a:pPr>
            <a:r>
              <a:rPr lang="ru-RU" dirty="0" smtClean="0"/>
              <a:t>Детям о театре;</a:t>
            </a:r>
          </a:p>
          <a:p>
            <a:pPr marL="285750" lvl="0" indent="-285750" algn="ctr">
              <a:buFont typeface="Wingdings" panose="05000000000000000000" pitchFamily="2" charset="2"/>
              <a:buChar char="ü"/>
            </a:pPr>
            <a:r>
              <a:rPr lang="ru-RU" dirty="0" smtClean="0"/>
              <a:t>Театральные профессии;</a:t>
            </a:r>
          </a:p>
          <a:p>
            <a:pPr marL="285750" lvl="0" indent="-285750" algn="ctr">
              <a:buFont typeface="Wingdings" panose="05000000000000000000" pitchFamily="2" charset="2"/>
              <a:buChar char="ü"/>
            </a:pPr>
            <a:r>
              <a:rPr lang="ru-RU" dirty="0" smtClean="0"/>
              <a:t>Как вести себя в театре?;</a:t>
            </a:r>
          </a:p>
          <a:p>
            <a:pPr marL="285750" lvl="0" indent="-285750" algn="ctr">
              <a:buFont typeface="Wingdings" panose="05000000000000000000" pitchFamily="2" charset="2"/>
              <a:buChar char="ü"/>
            </a:pPr>
            <a:r>
              <a:rPr lang="ru-RU" dirty="0" smtClean="0"/>
              <a:t>Настольные игры по сказкам;</a:t>
            </a:r>
          </a:p>
          <a:p>
            <a:pPr marL="285750" lvl="0" indent="-285750" algn="ctr">
              <a:buFont typeface="Wingdings" panose="05000000000000000000" pitchFamily="2" charset="2"/>
              <a:buChar char="ü"/>
            </a:pPr>
            <a:r>
              <a:rPr lang="ru-RU" dirty="0" smtClean="0"/>
              <a:t>Расскажи сказку (по картинкам);</a:t>
            </a:r>
          </a:p>
          <a:p>
            <a:pPr marL="285750" lvl="0" indent="-285750" algn="ctr">
              <a:buFont typeface="Wingdings" panose="05000000000000000000" pitchFamily="2" charset="2"/>
              <a:buChar char="ü"/>
            </a:pPr>
            <a:r>
              <a:rPr lang="ru-RU" dirty="0" smtClean="0"/>
              <a:t>Д/И «Собери картинку», «Что перепутал художник?», Д/игры по сказкам русских и зарубежных писателей;</a:t>
            </a:r>
          </a:p>
          <a:p>
            <a:pPr marL="285750" lvl="0" indent="-285750" algn="ctr">
              <a:buFont typeface="Wingdings" panose="05000000000000000000" pitchFamily="2" charset="2"/>
              <a:buChar char="ü"/>
            </a:pPr>
            <a:r>
              <a:rPr lang="ru-RU" dirty="0" smtClean="0"/>
              <a:t>Загадки про театр;</a:t>
            </a:r>
          </a:p>
          <a:p>
            <a:pPr marL="285750" lvl="0" indent="-285750" algn="ctr">
              <a:buFont typeface="Wingdings" panose="05000000000000000000" pitchFamily="2" charset="2"/>
              <a:buChar char="ü"/>
            </a:pPr>
            <a:r>
              <a:rPr lang="ru-RU" dirty="0" smtClean="0"/>
              <a:t>Лабиринты по сказкам.</a:t>
            </a:r>
          </a:p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49351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328" y="1323831"/>
            <a:ext cx="2917493" cy="39646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52" y="286602"/>
            <a:ext cx="3108561" cy="3964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889" y="1924333"/>
            <a:ext cx="2494413" cy="38418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892" y="2483893"/>
            <a:ext cx="2781016" cy="3964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49480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3" y="982639"/>
            <a:ext cx="10235821" cy="54113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5924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1" y="177420"/>
            <a:ext cx="5128432" cy="64963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 descr="http://ds49.edu.korolev.ru/wp-content/uploads/sites/96/2019/10/%D1%82%D0%B5%D0%B0%D1%82%D1%80-895x5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81420">
            <a:off x="6277970" y="2169994"/>
            <a:ext cx="4804012" cy="33602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90536390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82</TotalTime>
  <Words>69</Words>
  <Application>Microsoft Office PowerPoint</Application>
  <PresentationFormat>Широкоэкранный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</vt:lpstr>
      <vt:lpstr>Берлин</vt:lpstr>
      <vt:lpstr>Лэпбук «Театр»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«Театр»</dc:title>
  <dc:creator>Corparation</dc:creator>
  <cp:lastModifiedBy>Corparation</cp:lastModifiedBy>
  <cp:revision>17</cp:revision>
  <dcterms:created xsi:type="dcterms:W3CDTF">2020-01-07T13:41:37Z</dcterms:created>
  <dcterms:modified xsi:type="dcterms:W3CDTF">2020-03-31T16:43:57Z</dcterms:modified>
</cp:coreProperties>
</file>