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75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245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5174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62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7638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11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631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4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525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23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603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33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07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31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98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3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9EA4D-600B-4497-BD4C-A9E6D13C6A5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D5BD20-AC18-4B97-881A-2A43164066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97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8068408" cy="3107731"/>
          </a:xfrm>
        </p:spPr>
        <p:txBody>
          <a:bodyPr>
            <a:noAutofit/>
          </a:bodyPr>
          <a:lstStyle/>
          <a:p>
            <a:r>
              <a:rPr lang="ru-RU" sz="4400" dirty="0"/>
              <a:t>Литературный герой. Изображение средствами языка характера литературного героя. Раскрытие характера героя в сюжете </a:t>
            </a:r>
            <a:r>
              <a:rPr lang="ru-RU" sz="4400" dirty="0" smtClean="0"/>
              <a:t>произведения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33460"/>
            <a:ext cx="9144000" cy="924339"/>
          </a:xfrm>
        </p:spPr>
        <p:txBody>
          <a:bodyPr/>
          <a:lstStyle/>
          <a:p>
            <a:r>
              <a:rPr lang="ru-RU" dirty="0" smtClean="0"/>
              <a:t>Материал для самостоятельного изучения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460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07731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33460"/>
            <a:ext cx="9144000" cy="924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91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07731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33460"/>
            <a:ext cx="9144000" cy="924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523" y="-48358"/>
            <a:ext cx="8700477" cy="652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07731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33460"/>
            <a:ext cx="9144000" cy="924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62" y="-64777"/>
            <a:ext cx="10485925" cy="668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05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07731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33460"/>
            <a:ext cx="9144000" cy="924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08" y="55216"/>
            <a:ext cx="10067192" cy="640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58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07731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33460"/>
            <a:ext cx="9144000" cy="924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3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07731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33460"/>
            <a:ext cx="9144000" cy="924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9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07731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33460"/>
            <a:ext cx="9144000" cy="924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07731"/>
          </a:xfrm>
        </p:spPr>
        <p:txBody>
          <a:bodyPr>
            <a:noAutofit/>
          </a:bodyPr>
          <a:lstStyle/>
          <a:p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33460"/>
            <a:ext cx="9144000" cy="9243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1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</TotalTime>
  <Words>20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Аспект</vt:lpstr>
      <vt:lpstr>Литературный герой. Изображение средствами языка характера литературного героя. Раскрытие характера героя в сюжете произведения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2020-03-31T11:29:51Z</dcterms:created>
  <dcterms:modified xsi:type="dcterms:W3CDTF">2020-03-31T11:38:38Z</dcterms:modified>
</cp:coreProperties>
</file>