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60" r:id="rId11"/>
    <p:sldId id="276" r:id="rId12"/>
    <p:sldId id="275" r:id="rId13"/>
    <p:sldId id="284" r:id="rId14"/>
    <p:sldId id="273" r:id="rId15"/>
    <p:sldId id="274" r:id="rId16"/>
    <p:sldId id="259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1905" autoAdjust="0"/>
  </p:normalViewPr>
  <p:slideViewPr>
    <p:cSldViewPr>
      <p:cViewPr>
        <p:scale>
          <a:sx n="80" d="100"/>
          <a:sy n="80" d="100"/>
        </p:scale>
        <p:origin x="-624" y="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6963" y="6500813"/>
            <a:ext cx="167163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3" y="1214423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9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3" y="1214423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3" y="1214423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7.png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5FB32D-DB97-4D7E-AEED-7A41201EC8B3}" type="datetimeFigureOut">
              <a:rPr lang="ru-RU" smtClean="0"/>
              <a:pPr>
                <a:defRPr/>
              </a:pPr>
              <a:t>31.03.2020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72F51A-FF84-4B39-BB79-327680B847A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30463" y="5726113"/>
            <a:ext cx="14319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41288" y="6072188"/>
            <a:ext cx="942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ладонь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214313"/>
            <a:ext cx="14001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ладонь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214313"/>
            <a:ext cx="14001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2;&#1072;&#1088;&#1090;&#1099;&#1085;&#1086;&#1074;%20&#1045;&#1074;&#1075;&#1077;&#1085;&#1080;&#1081;%20-%20&#1051;&#1077;&#1073;&#1077;&#1076;&#1080;&#1085;&#1072;&#1103;%20&#1074;&#1077;&#1088;&#1085;&#1086;&#1089;&#1090;&#1100;%20(&#1084;&#1080;&#1085;&#1091;&#1089;).mp3" TargetMode="Externa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3643338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АППЛИКАЦИЯ В НЕТРАДИЦИОННОЙ ТЕХНИКЕ «ВОЛШЕБНЫЕ ЛАДОШКИ»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4293096"/>
            <a:ext cx="6400800" cy="18722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воспитатель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Темчук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Татьяна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Владимировна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" descr="H:\Documents and Settings\Наталья\Мои документы\шаг за шагом\апплик\SDC144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3929066"/>
            <a:ext cx="3271058" cy="24522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7254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Мастер класс: Аппликация из «ладошек»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357158" y="714356"/>
            <a:ext cx="47371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Разнообразие работ из «ладошек»</a:t>
            </a:r>
            <a:endParaRPr lang="ru-RU" sz="2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102" name="Picture 6" descr="K:\шаг за шагом\ладошки фото\109SSCAM\SDC145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357298"/>
            <a:ext cx="3214710" cy="2411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 descr="K:\шаг за шагом\ладошки фото\109SSCAM\SDC145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857232"/>
            <a:ext cx="3619494" cy="2714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i="1" dirty="0" smtClean="0">
              <a:solidFill>
                <a:srgbClr val="FF0000"/>
              </a:solidFill>
            </a:endParaRPr>
          </a:p>
        </p:txBody>
      </p:sp>
      <p:pic>
        <p:nvPicPr>
          <p:cNvPr id="9" name="Рисунок 8" descr="P1110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500174"/>
            <a:ext cx="5000628" cy="3750471"/>
          </a:xfrm>
          <a:prstGeom prst="rect">
            <a:avLst/>
          </a:prstGeom>
        </p:spPr>
      </p:pic>
      <p:pic>
        <p:nvPicPr>
          <p:cNvPr id="10" name="Рисунок 9" descr="P11102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1357298"/>
            <a:ext cx="3515432" cy="4840187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i="1" dirty="0" smtClean="0">
              <a:solidFill>
                <a:srgbClr val="00B050"/>
              </a:solidFill>
            </a:endParaRPr>
          </a:p>
        </p:txBody>
      </p:sp>
      <p:pic>
        <p:nvPicPr>
          <p:cNvPr id="20483" name="Picture 3" descr="K:\шаг за шагом\ладошки фото\109SSCAM\SDC145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8604"/>
            <a:ext cx="4781474" cy="3586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P11102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3643314"/>
            <a:ext cx="2897683" cy="272721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P111020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500042"/>
            <a:ext cx="2434687" cy="3214710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K:\шаг за шагом\ладошки фото\109SSCAM\SDC145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785794"/>
            <a:ext cx="228601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/>
        </p:spPr>
      </p:pic>
      <p:pic>
        <p:nvPicPr>
          <p:cNvPr id="10" name="Рисунок 9" descr="ежик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3500438"/>
            <a:ext cx="2571768" cy="1811710"/>
          </a:xfrm>
          <a:prstGeom prst="rect">
            <a:avLst/>
          </a:prstGeom>
          <a:ln w="2286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11" descr="P111020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850636"/>
            <a:ext cx="3714776" cy="5313798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Вам потребуется:</a:t>
            </a:r>
          </a:p>
          <a:p>
            <a:r>
              <a:rPr lang="ru-RU" sz="2400" b="1" dirty="0" smtClean="0"/>
              <a:t>белая бумага;</a:t>
            </a:r>
          </a:p>
          <a:p>
            <a:r>
              <a:rPr lang="ru-RU" sz="2400" b="1" dirty="0" smtClean="0"/>
              <a:t>белый картон;</a:t>
            </a:r>
          </a:p>
          <a:p>
            <a:r>
              <a:rPr lang="ru-RU" sz="2400" b="1" dirty="0" smtClean="0"/>
              <a:t>ножницы;</a:t>
            </a:r>
          </a:p>
          <a:p>
            <a:r>
              <a:rPr lang="ru-RU" sz="2400" b="1" dirty="0" smtClean="0"/>
              <a:t>клей;</a:t>
            </a:r>
          </a:p>
          <a:p>
            <a:r>
              <a:rPr lang="ru-RU" sz="2400" b="1" dirty="0" smtClean="0"/>
              <a:t>простой карандаш.</a:t>
            </a:r>
          </a:p>
          <a:p>
            <a:r>
              <a:rPr lang="ru-RU" sz="2400" b="1" dirty="0" smtClean="0"/>
              <a:t>Ход работы:</a:t>
            </a:r>
          </a:p>
          <a:p>
            <a:r>
              <a:rPr lang="ru-RU" sz="2400" b="1" dirty="0" smtClean="0"/>
              <a:t>На картоне делаем набросок </a:t>
            </a:r>
          </a:p>
          <a:p>
            <a:r>
              <a:rPr lang="ru-RU" sz="2400" b="1" dirty="0" smtClean="0"/>
              <a:t>основы будущего лебедя и вырезаем его.</a:t>
            </a:r>
          </a:p>
          <a:p>
            <a:endParaRPr lang="ru-RU" dirty="0" smtClean="0"/>
          </a:p>
        </p:txBody>
      </p:sp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Лебедь из детских ладошек </a:t>
            </a:r>
          </a:p>
        </p:txBody>
      </p:sp>
      <p:pic>
        <p:nvPicPr>
          <p:cNvPr id="5" name="Рисунок 4" descr="P111019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1357297"/>
            <a:ext cx="4598011" cy="3263377"/>
          </a:xfrm>
          <a:prstGeom prst="rect">
            <a:avLst/>
          </a:prstGeom>
        </p:spPr>
      </p:pic>
      <p:pic>
        <p:nvPicPr>
          <p:cNvPr id="6" name="Мартынов Евгений - Лебединая верность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214313" y="357188"/>
            <a:ext cx="3971925" cy="5072062"/>
          </a:xfrm>
        </p:spPr>
        <p:txBody>
          <a:bodyPr/>
          <a:lstStyle/>
          <a:p>
            <a:r>
              <a:rPr lang="ru-RU" sz="2400" dirty="0" smtClean="0"/>
              <a:t>Прикладываем руку ребенка к листу бумаги, обводим и вырезаем по контуру. Таких ладошек нам понадобится достаточно большое количество. Наклеиваем «ладошки» на подготовленную основу лебедя, размещая их в несколько рядов</a:t>
            </a:r>
          </a:p>
        </p:txBody>
      </p:sp>
      <p:pic>
        <p:nvPicPr>
          <p:cNvPr id="5" name="Рисунок 4" descr="P111019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1214422"/>
            <a:ext cx="4953035" cy="3714776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Вот такой примерно лебедь у вас должен получиться.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i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P111019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1571612"/>
            <a:ext cx="4000528" cy="4786346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71500" y="1500188"/>
            <a:ext cx="8229600" cy="725487"/>
          </a:xfrm>
        </p:spPr>
        <p:txBody>
          <a:bodyPr/>
          <a:lstStyle/>
          <a:p>
            <a:pPr>
              <a:defRPr/>
            </a:pPr>
            <a:r>
              <a:rPr lang="ru-RU" sz="6600" b="1" i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внимание!</a:t>
            </a:r>
          </a:p>
        </p:txBody>
      </p:sp>
      <p:pic>
        <p:nvPicPr>
          <p:cNvPr id="4" name="Рисунок 3" descr="rebenok_ladoni_raznocvetnyy_kraska_1920x1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2857496"/>
            <a:ext cx="5500726" cy="3437954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88" y="2000250"/>
            <a:ext cx="3257550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Умственному развитию;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Речевому развитию;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Формированию  знаний о сенсорных эталонов;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Ориентировке в пространстве;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Развитию общей и мелкой моторики;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Развитию личностных качеств;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Развитию эстетических чувств.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500" b="1" dirty="0" smtClean="0">
                <a:solidFill>
                  <a:srgbClr val="C00000"/>
                </a:solidFill>
              </a:rPr>
              <a:t>Аппликация</a:t>
            </a:r>
            <a:r>
              <a:rPr lang="ru-RU" sz="1600" b="1" dirty="0" smtClean="0">
                <a:solidFill>
                  <a:srgbClr val="C00000"/>
                </a:solidFill>
              </a:rPr>
              <a:t> - это вид изобразительной деятельности, основное          назначение                   которой - образное отражение действительности.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АППЛИКАЦИЯ</a:t>
            </a:r>
            <a:r>
              <a:rPr lang="ru-RU" sz="16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- изготовление картины, рисунка, орнамента на платье посредством наложения частей, вырезанных из цветной бумаги, материи. </a:t>
            </a: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Аппликация </a:t>
            </a:r>
            <a:r>
              <a:rPr lang="ru-RU" sz="1600" b="1" dirty="0" smtClean="0">
                <a:solidFill>
                  <a:srgbClr val="C00000"/>
                </a:solidFill>
              </a:rPr>
              <a:t>- одна из самых интересных видов деятельности  для детей дошкольного возраста.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 smtClean="0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214438" y="2286000"/>
            <a:ext cx="3600450" cy="3313113"/>
          </a:xfrm>
          <a:prstGeom prst="rightArrow">
            <a:avLst>
              <a:gd name="adj1" fmla="val 60454"/>
              <a:gd name="adj2" fmla="val 31636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/>
              <a:t>АППЛИКАЦИЯ </a:t>
            </a:r>
          </a:p>
          <a:p>
            <a:pPr algn="ctr">
              <a:defRPr/>
            </a:pPr>
            <a:r>
              <a:rPr lang="ru-RU" b="1" dirty="0"/>
              <a:t>СПОСОБСТВУЕТ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3257550" cy="44831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плоская(все детали аппликации полностью наклеиваются на фон)</a:t>
            </a:r>
          </a:p>
          <a:p>
            <a:r>
              <a:rPr lang="ru-RU" sz="2400" dirty="0" smtClean="0"/>
              <a:t>объемная(детали не полностью наклеиваются на фоне и за счет этого создается объемное изображение).</a:t>
            </a:r>
          </a:p>
          <a:p>
            <a:endParaRPr lang="ru-RU" sz="2400" dirty="0" smtClean="0"/>
          </a:p>
        </p:txBody>
      </p:sp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-642938" y="285750"/>
            <a:ext cx="8229601" cy="72548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Классификация аппликации.</a:t>
            </a:r>
            <a:br>
              <a:rPr lang="ru-RU" sz="3600" dirty="0" smtClean="0"/>
            </a:br>
            <a:r>
              <a:rPr lang="ru-RU" sz="3600" dirty="0" smtClean="0"/>
              <a:t>            -по форме:</a:t>
            </a:r>
          </a:p>
        </p:txBody>
      </p:sp>
      <p:pic>
        <p:nvPicPr>
          <p:cNvPr id="7172" name="Picture 2" descr="H:\Documents and Settings\Наталья\Мои документы\шаг за шагом\апплик\SDC144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500188"/>
            <a:ext cx="3257550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H:\Documents and Settings\Наталья\Мои документы\шаг за шагом\апплик\SDC144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4071938"/>
            <a:ext cx="24479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H:\Documents and Settings\Наталья\Мои документы\шаг за шагом\аппл\109SSCAM\SDC145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3" y="4143375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3" cy="4525963"/>
          </a:xfrm>
        </p:spPr>
        <p:txBody>
          <a:bodyPr/>
          <a:lstStyle/>
          <a:p>
            <a:r>
              <a:rPr lang="ru-RU" dirty="0" smtClean="0"/>
              <a:t>Монохромная</a:t>
            </a:r>
          </a:p>
          <a:p>
            <a:pPr>
              <a:buFont typeface="Arial" charset="0"/>
              <a:buNone/>
            </a:pPr>
            <a:r>
              <a:rPr lang="ru-RU" dirty="0" smtClean="0"/>
              <a:t>( выполненная в одном цветовом сочетании)</a:t>
            </a:r>
          </a:p>
          <a:p>
            <a:r>
              <a:rPr lang="ru-RU" dirty="0" smtClean="0"/>
              <a:t>полимерная (</a:t>
            </a:r>
          </a:p>
          <a:p>
            <a:pPr>
              <a:buFontTx/>
              <a:buNone/>
            </a:pPr>
            <a:r>
              <a:rPr lang="ru-RU" dirty="0" smtClean="0"/>
              <a:t>   выполненная в ярком цветовом сочетании</a:t>
            </a:r>
            <a:r>
              <a:rPr lang="ru-RU" sz="2800" dirty="0" smtClean="0"/>
              <a:t>)</a:t>
            </a:r>
          </a:p>
          <a:p>
            <a:endParaRPr lang="ru-RU" sz="2800" dirty="0" smtClean="0"/>
          </a:p>
        </p:txBody>
      </p: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-по цвету:</a:t>
            </a:r>
          </a:p>
        </p:txBody>
      </p:sp>
      <p:pic>
        <p:nvPicPr>
          <p:cNvPr id="8196" name="Picture 4" descr="H:\Documents and Settings\Наталья\Мои документы\шаг за шагом\апплик\109SSCAM\SDC145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3786188"/>
            <a:ext cx="320992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K:\шаг за шагом\ладошки фото\109SSCAM\SDC145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1285875"/>
            <a:ext cx="287655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86113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декоративная(узор с изображением стилизованных цветов, птиц, животных).</a:t>
            </a:r>
          </a:p>
          <a:p>
            <a:r>
              <a:rPr lang="ru-RU" sz="2000" dirty="0" smtClean="0"/>
              <a:t>предметная аппликация(изображает различные отдельные предметы, людей или животных.</a:t>
            </a:r>
          </a:p>
          <a:p>
            <a:r>
              <a:rPr lang="ru-RU" sz="2000" dirty="0" smtClean="0"/>
              <a:t>сюжетная(выполняется по сказке, песне, рассказу, стихах).</a:t>
            </a:r>
          </a:p>
          <a:p>
            <a:endParaRPr lang="ru-RU" sz="2000" dirty="0" smtClean="0"/>
          </a:p>
        </p:txBody>
      </p:sp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-по тематике</a:t>
            </a:r>
          </a:p>
        </p:txBody>
      </p:sp>
      <p:pic>
        <p:nvPicPr>
          <p:cNvPr id="9220" name="Picture 4" descr="H:\Documents and Settings\Наталья\Мои документы\шаг за шагом\аппл\109SSCAM\SDC145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71625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H:\Documents and Settings\Наталья\Мои документы\шаг за шагом\аппл\109SSCAM\SDC144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3071813"/>
            <a:ext cx="2190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H:\Documents and Settings\Наталья\Мои документы\шаг за шагом\аппл\109SSCAM\SDC145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4714875"/>
            <a:ext cx="211455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43488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Перед работой проверь исправность инструментов.</a:t>
            </a:r>
          </a:p>
          <a:p>
            <a:r>
              <a:rPr lang="ru-RU" sz="2800" dirty="0" smtClean="0"/>
              <a:t>Работай только исправными инструментами.</a:t>
            </a:r>
          </a:p>
          <a:p>
            <a:r>
              <a:rPr lang="ru-RU" sz="2800" dirty="0" smtClean="0"/>
              <a:t>Работай ножницами только на своем рабочем месте.</a:t>
            </a:r>
          </a:p>
          <a:p>
            <a:r>
              <a:rPr lang="ru-RU" sz="2800" dirty="0" smtClean="0"/>
              <a:t>Следи за движением лезвий во время работы </a:t>
            </a:r>
          </a:p>
          <a:p>
            <a:endParaRPr lang="ru-RU" dirty="0" smtClean="0"/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Правила безопасной работы с ножницами. </a:t>
            </a:r>
            <a:endParaRPr lang="ru-RU" dirty="0" smtClean="0"/>
          </a:p>
        </p:txBody>
      </p:sp>
      <p:pic>
        <p:nvPicPr>
          <p:cNvPr id="10244" name="Picture 5" descr="http://www.asia.ru/images/target/photo/51478306/Mini_Scissors__New_Design_for_Children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1785938"/>
            <a:ext cx="338772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215312" cy="5143500"/>
          </a:xfrm>
        </p:spPr>
        <p:txBody>
          <a:bodyPr/>
          <a:lstStyle/>
          <a:p>
            <a:r>
              <a:rPr lang="ru-RU" sz="2800" dirty="0" smtClean="0"/>
              <a:t>Ножницы клади кольцами к себе.</a:t>
            </a:r>
          </a:p>
          <a:p>
            <a:r>
              <a:rPr lang="ru-RU" sz="2800" dirty="0" smtClean="0"/>
              <a:t>Подавай ножницы кольцами вперед.</a:t>
            </a:r>
          </a:p>
          <a:p>
            <a:r>
              <a:rPr lang="ru-RU" sz="2800" dirty="0" smtClean="0"/>
              <a:t>Не оставляй ножницы открытыми.</a:t>
            </a:r>
          </a:p>
          <a:p>
            <a:r>
              <a:rPr lang="ru-RU" sz="2800" dirty="0" smtClean="0"/>
              <a:t>Не играй с ножницами, не подноси ножницы к лицу.</a:t>
            </a:r>
          </a:p>
          <a:p>
            <a:r>
              <a:rPr lang="ru-RU" sz="2800" dirty="0" smtClean="0"/>
              <a:t>Используй ножницы по назначению.</a:t>
            </a:r>
          </a:p>
          <a:p>
            <a:endParaRPr lang="ru-RU" dirty="0" smtClean="0"/>
          </a:p>
        </p:txBody>
      </p:sp>
      <p:pic>
        <p:nvPicPr>
          <p:cNvPr id="11270" name="Picture 6" descr="http://www.krokha.ru/sites/default/files/articles/2005february/podel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3394075"/>
            <a:ext cx="5119688" cy="32972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При работе с клеем пользуйся кисточкой, если это требуется.</a:t>
            </a:r>
          </a:p>
          <a:p>
            <a:r>
              <a:rPr lang="ru-RU" b="1" dirty="0" smtClean="0"/>
              <a:t>Бери то количество клея, которое требуется для выполнения работы на данном этапе.</a:t>
            </a:r>
          </a:p>
          <a:p>
            <a:r>
              <a:rPr lang="ru-RU" b="1" dirty="0" smtClean="0"/>
              <a:t>Кисточку и руки после работы хорошо вымой с мылом.</a:t>
            </a:r>
          </a:p>
          <a:p>
            <a:endParaRPr lang="ru-RU" dirty="0" smtClean="0"/>
          </a:p>
        </p:txBody>
      </p:sp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безопасной работы с клеем.</a:t>
            </a:r>
            <a:endParaRPr lang="ru-RU" dirty="0" smtClean="0"/>
          </a:p>
        </p:txBody>
      </p:sp>
      <p:pic>
        <p:nvPicPr>
          <p:cNvPr id="12292" name="Picture 5" descr="http://seoonly.ru/wp-content/uploads/2011/10/kle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3" y="4803775"/>
            <a:ext cx="2262187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714875" y="1000125"/>
            <a:ext cx="3971925" cy="5126038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sz="1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1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Самые первые инструменты, при помощи которых малыши могут создавать яркие и оригинальные шедевры, - это, конечно, крошечные ладошки.</a:t>
            </a: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r>
              <a:rPr lang="ru-RU" sz="1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Аппликация настолько многогранна и разнообразна, что её творческое воплощение ограничено лишь вашей фантазией! Сколько ладошек, столько прекрасно выполненных идей вы можете показать. Творите, дерзайте, включайте воображение! У вас </a:t>
            </a: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золотые</a:t>
            </a: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ладошки!</a:t>
            </a: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ВОЛШЕБНЫЕ ЛАДОШКИ</a:t>
            </a:r>
            <a:endParaRPr lang="ru-RU" dirty="0" smtClean="0"/>
          </a:p>
        </p:txBody>
      </p:sp>
      <p:pic>
        <p:nvPicPr>
          <p:cNvPr id="7" name="Рисунок 6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14422"/>
            <a:ext cx="4499435" cy="4857784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1098</TotalTime>
  <Words>378</Words>
  <Application>Microsoft Office PowerPoint</Application>
  <PresentationFormat>Экран (4:3)</PresentationFormat>
  <Paragraphs>58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Тема1</vt:lpstr>
      <vt:lpstr>АППЛИКАЦИЯ В НЕТРАДИЦИОННОЙ ТЕХНИКЕ «ВОЛШЕБНЫЕ ЛАДОШКИ»</vt:lpstr>
      <vt:lpstr>    Аппликация - это вид изобразительной деятельности, основное          назначение                   которой - образное отражение действительности. АППЛИКАЦИЯ - изготовление картины, рисунка, орнамента на платье посредством наложения частей, вырезанных из цветной бумаги, материи.   Аппликация - одна из самых интересных видов деятельности  для детей дошкольного возраста.  </vt:lpstr>
      <vt:lpstr> Классификация аппликации.             -по форме:</vt:lpstr>
      <vt:lpstr>-по цвету:</vt:lpstr>
      <vt:lpstr> -по тематике</vt:lpstr>
      <vt:lpstr>Правила безопасной работы с ножницами. </vt:lpstr>
      <vt:lpstr>Презентация PowerPoint</vt:lpstr>
      <vt:lpstr>Правила безопасной работы с клеем.</vt:lpstr>
      <vt:lpstr>ВОЛШЕБНЫЕ ЛАДОШКИ</vt:lpstr>
      <vt:lpstr>Мастер класс: Аппликация из «ладошек»</vt:lpstr>
      <vt:lpstr>Презентация PowerPoint</vt:lpstr>
      <vt:lpstr>Презентация PowerPoint</vt:lpstr>
      <vt:lpstr>Презентация PowerPoint</vt:lpstr>
      <vt:lpstr>Лебедь из детских ладошек </vt:lpstr>
      <vt:lpstr>Презентация PowerPoint</vt:lpstr>
      <vt:lpstr> Вот такой примерно лебедь у вас должен получиться.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Пользователь Windows</cp:lastModifiedBy>
  <cp:revision>75</cp:revision>
  <dcterms:created xsi:type="dcterms:W3CDTF">2011-01-05T10:28:03Z</dcterms:created>
  <dcterms:modified xsi:type="dcterms:W3CDTF">2020-03-31T19:02:03Z</dcterms:modified>
</cp:coreProperties>
</file>