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59" r:id="rId8"/>
    <p:sldId id="264" r:id="rId9"/>
    <p:sldId id="265" r:id="rId10"/>
    <p:sldId id="260" r:id="rId11"/>
    <p:sldId id="261" r:id="rId12"/>
    <p:sldId id="262" r:id="rId13"/>
    <p:sldId id="266" r:id="rId14"/>
    <p:sldId id="267" r:id="rId15"/>
    <p:sldId id="268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56B18-B947-4EED-A920-9A761994098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2288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1BF02-3C1C-43CC-BE05-BE815449D06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96025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3C729-98B0-462A-BC03-B6171C85464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9140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2E695-232C-4E6E-A954-E368866F3B5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11008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7D531-06BE-4BBD-8EAA-D46ED51645C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7708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A9D19-D939-40AC-9E80-ED2BFD63422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7888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A0753-D651-4FEB-BC03-B53A0F2160A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81087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82A41-024D-4998-9493-3708FAB1DBD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7411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9ED95-A186-4980-AFD0-0FA626CBDDE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6270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130AC-D207-4FEC-8DC4-9ED8C54130E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230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2B897-EDB7-4458-BCBF-CE3E5630613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9788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Now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867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67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867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E729EF-CCB2-49E8-886B-20FD84231E25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pPr indent="3429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2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  <a:t>Опыт внедрения элементов демонстрационного экзамена при проведении экзамена квалификационного ПМ 02 «Организация различных видов деятельности и общения детей» специальности Дошкольное образование</a:t>
            </a: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373216"/>
            <a:ext cx="4096544" cy="625624"/>
          </a:xfrm>
        </p:spPr>
        <p:txBody>
          <a:bodyPr/>
          <a:lstStyle/>
          <a:p>
            <a:r>
              <a:rPr lang="ru-RU" sz="1800" dirty="0" smtClean="0">
                <a:solidFill>
                  <a:srgbClr val="002060"/>
                </a:solidFill>
              </a:rPr>
              <a:t>Преподаватель: Иванушкина Т.А.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8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я работа\УМК по МДК 02.02 Трудовая деятельность\Фото Учебная практика 2 В 2013\DSC08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27280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05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914400"/>
          </a:xfrm>
        </p:spPr>
        <p:txBody>
          <a:bodyPr/>
          <a:lstStyle/>
          <a:p>
            <a:r>
              <a:rPr lang="ru-RU" sz="2800" dirty="0" smtClean="0"/>
              <a:t>«Организация и проведение хозяйственно-бытового труда»</a:t>
            </a:r>
            <a:endParaRPr lang="ru-RU" sz="2800" dirty="0"/>
          </a:p>
        </p:txBody>
      </p:sp>
      <p:pic>
        <p:nvPicPr>
          <p:cNvPr id="10244" name="Picture 4" descr="D:\Моя работа\УМК по МДК 02.02 Трудовая деятельность\Фото Учебная практика 2 В 2013\DSC081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395615"/>
            <a:ext cx="5627815" cy="380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789088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97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914400"/>
          </a:xfrm>
        </p:spPr>
        <p:txBody>
          <a:bodyPr/>
          <a:lstStyle/>
          <a:p>
            <a:r>
              <a:rPr lang="ru-RU" sz="3600" dirty="0" smtClean="0"/>
              <a:t>«</a:t>
            </a:r>
            <a:r>
              <a:rPr lang="ru-RU" sz="3600" dirty="0" err="1" smtClean="0"/>
              <a:t>Книжкина</a:t>
            </a:r>
            <a:r>
              <a:rPr lang="ru-RU" sz="3600" dirty="0" smtClean="0"/>
              <a:t> больница»</a:t>
            </a:r>
            <a:endParaRPr lang="ru-RU" sz="3600" dirty="0"/>
          </a:p>
        </p:txBody>
      </p:sp>
      <p:pic>
        <p:nvPicPr>
          <p:cNvPr id="11267" name="Picture 3" descr="D:\Моя работа\Практика\Учебная_практика_2014\Фото уч. практ. 2 В  Худ.труд 2014\DSC095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91276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Моя работа\Практика\Учебная_практика_2014\Фото уч. практ. 2 В  Худ.труд 2014\DSC094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11" y="980728"/>
            <a:ext cx="8619962" cy="484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1440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Проведение учебной практики по МДК 02.01 «Теоретические и методические основы организации игровой деятельности детей раннего и дошкольного возраста» </a:t>
            </a:r>
            <a:endParaRPr lang="ru-RU" sz="2800" dirty="0"/>
          </a:p>
        </p:txBody>
      </p:sp>
      <p:pic>
        <p:nvPicPr>
          <p:cNvPr id="1028" name="Picture 4" descr="D:\Моя работа\УМК по МДК 02.02 Трудовая деятельность\Учебная практика 2014\Фото уч. пратик. 2 В, Г Игра\DSC094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552728" cy="428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53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я работа\УМК по МДК 02.02 Трудовая деятельность\Учебная практика 2014\Фото уч. пратик. 2 В, Г Игра\DSC095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812360" cy="439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1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Моя работа\УМК по МДК 02.02 Трудовая деятельность\Учебная практика 2014\Фото уч. пратик. 2 В, Г Игра\DSC09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796199" cy="438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Моя работа\УМК по МДК 02.02 Трудовая деятельность\Учебная практика 2014\Фото уч. пратик. 2 В, Г Игра\DSC094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81121"/>
            <a:ext cx="8192909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6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772400" cy="3962400"/>
          </a:xfrm>
        </p:spPr>
        <p:txBody>
          <a:bodyPr/>
          <a:lstStyle/>
          <a:p>
            <a:pPr marL="90170" marR="89535" lvl="0" algn="just">
              <a:spcAft>
                <a:spcPts val="0"/>
              </a:spcAft>
            </a:pPr>
            <a:r>
              <a:rPr lang="ru-RU" i="1" dirty="0">
                <a:latin typeface="Times New Roman"/>
              </a:rPr>
              <a:t>Искусство воспитания имеет ту особенность, что почти всем оно кажется делом знакомым и понятным, а иным - даже легким, и тем понятнее и легче кажется оно, чем менее человек с ним знаком теоретически или практически.</a:t>
            </a:r>
            <a:endParaRPr lang="ru-RU" dirty="0">
              <a:solidFill>
                <a:srgbClr val="000000"/>
              </a:solidFill>
              <a:latin typeface="Verdana"/>
            </a:endParaRPr>
          </a:p>
          <a:p>
            <a:pPr marL="90170" marR="89535" lvl="0" algn="ctr">
              <a:spcAft>
                <a:spcPts val="0"/>
              </a:spcAft>
            </a:pPr>
            <a:r>
              <a:rPr lang="ru-RU" b="1" i="1" dirty="0">
                <a:latin typeface="Times New Roman"/>
              </a:rPr>
              <a:t>Ушинский К. Д.</a:t>
            </a:r>
            <a:endParaRPr lang="ru-RU" dirty="0">
              <a:solidFill>
                <a:srgbClr val="000000"/>
              </a:solidFill>
              <a:latin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05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856984" cy="6552728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Практические занятия из </a:t>
            </a:r>
            <a:r>
              <a:rPr lang="ru-RU" sz="2800" b="1" dirty="0">
                <a:latin typeface="Times New Roman"/>
                <a:ea typeface="Times New Roman"/>
              </a:rPr>
              <a:t>программы МДК </a:t>
            </a:r>
            <a:r>
              <a:rPr lang="ru-RU" sz="2800" b="1" dirty="0" smtClean="0">
                <a:latin typeface="Times New Roman"/>
                <a:ea typeface="Times New Roman"/>
              </a:rPr>
              <a:t>02.02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Руководство трудовой деятельностью детей дошкольного возраста» (хозяйственно – бытовой труд: младший дошкольный возраст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 - «Мытье кукольной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посудки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», «Мытье игрушек».</a:t>
            </a: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 «Руководство трудовой деятельностью детей дошкольного возраста» (хозяйственно – бытовой труд: старший дошкольный возраст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 – «Уборка игрушек в групповой комнате», «Служба быта».</a:t>
            </a: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 «Руководство трудовой деятельностью детей дошкольного возраста» (ручной труд : старший дошкольный возраст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 –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Книжкина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больница»</a:t>
            </a: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Планирование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различных форм организации трудовой деятельности с детьми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дошкольного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возраста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Определение целей, содержания, методов и средств трудовой деятельности детей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дошкольного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возраста.</a:t>
            </a:r>
            <a:endParaRPr lang="ru-RU" sz="3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815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Задания на учебной практике</a:t>
            </a:r>
            <a:endParaRPr lang="ru-RU" b="1" dirty="0"/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Организация </a:t>
            </a:r>
            <a:r>
              <a:rPr lang="ru-RU" sz="2800" dirty="0">
                <a:solidFill>
                  <a:schemeClr val="tx1"/>
                </a:solidFill>
              </a:rPr>
              <a:t>и проведение трудовой деятельности в дошкольном возрасте (ручной труд</a:t>
            </a:r>
            <a:r>
              <a:rPr lang="ru-RU" sz="2800" dirty="0" smtClean="0">
                <a:solidFill>
                  <a:schemeClr val="tx1"/>
                </a:solidFill>
              </a:rPr>
              <a:t>) -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Книжкина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 больница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</a:p>
          <a:p>
            <a:pPr lvl="0" algn="just">
              <a:spcAft>
                <a:spcPts val="0"/>
              </a:spcAft>
            </a:pPr>
            <a:endParaRPr lang="ru-RU" sz="2800" dirty="0">
              <a:solidFill>
                <a:schemeClr val="tx1"/>
              </a:solidFill>
            </a:endParaRP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Организация и проведение трудовой деятельности в дошкольном возрасте (хозяйственно – бытовой труд</a:t>
            </a:r>
            <a:r>
              <a:rPr lang="ru-RU" sz="2800" dirty="0" smtClean="0">
                <a:solidFill>
                  <a:schemeClr val="tx1"/>
                </a:solidFill>
              </a:rPr>
              <a:t>) -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 «Мытье кукольной </a:t>
            </a:r>
            <a:r>
              <a:rPr lang="ru-RU" sz="28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посудки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», «Мытье игрушек», «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Уборка игрушек в групповой комнате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856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Задания из программы производственной практики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МДК </a:t>
            </a:r>
            <a:r>
              <a:rPr lang="ru-RU" sz="2800" b="1" dirty="0">
                <a:solidFill>
                  <a:schemeClr val="tx1"/>
                </a:solidFill>
              </a:rPr>
              <a:t>02. Организация и проведение трудовой деятельности в дошкольном возрасте (ручной труд</a:t>
            </a:r>
            <a:r>
              <a:rPr lang="ru-RU" sz="2800" b="1" dirty="0" smtClean="0">
                <a:solidFill>
                  <a:schemeClr val="tx1"/>
                </a:solidFill>
              </a:rPr>
              <a:t>).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МДК </a:t>
            </a:r>
            <a:r>
              <a:rPr lang="ru-RU" sz="2800" b="1" dirty="0">
                <a:solidFill>
                  <a:schemeClr val="tx1"/>
                </a:solidFill>
              </a:rPr>
              <a:t>02</a:t>
            </a:r>
            <a:r>
              <a:rPr lang="ru-RU" sz="2800" b="1" dirty="0" smtClean="0">
                <a:solidFill>
                  <a:schemeClr val="tx1"/>
                </a:solidFill>
              </a:rPr>
              <a:t>. </a:t>
            </a:r>
            <a:r>
              <a:rPr lang="ru-RU" sz="2800" b="1" dirty="0">
                <a:solidFill>
                  <a:schemeClr val="tx1"/>
                </a:solidFill>
              </a:rPr>
              <a:t>Организация и проведение трудовой деятельности в дошкольном возрасте (хозяйственно – бытовой труд).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6085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5904656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ЭКЗАМЕНАЦИОННЫЙ  БИЛЕТ </a:t>
            </a: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по ПМ 02 Организация различных видов деятельности и общения детей </a:t>
            </a: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по специальности: 44.02.01 Дошкольное образование</a:t>
            </a: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для студентов 3 курсов дневного отделения</a:t>
            </a: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Инструкция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: Внимательно прочитайте задание.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 можете воспользоваться основной образовательной программой дошкольного образования «От рождения до школы»  под редакцией Н.Е. </a:t>
            </a:r>
            <a:r>
              <a:rPr lang="ru-RU" sz="20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Вераксы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а так же предложенной учебно-методической литературой.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Время выполнения задания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– 60 минут.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  <a:tab pos="540385" algn="l"/>
                <a:tab pos="630555" algn="l"/>
              </a:tabLst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Коды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проверяемых профессиональных и общих компетенций</a:t>
            </a:r>
            <a:r>
              <a:rPr lang="ru-RU" sz="2000" spc="-15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ПК 2.1, </a:t>
            </a:r>
            <a:r>
              <a:rPr lang="ru-RU" sz="2000" dirty="0">
                <a:solidFill>
                  <a:srgbClr val="000000"/>
                </a:solidFill>
                <a:latin typeface="Times New Roman CYR"/>
                <a:ea typeface="Times New Roman"/>
                <a:cs typeface="Times New Roman"/>
              </a:rPr>
              <a:t>ПК 2.3, ПК 2.7,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5.3,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 1, </a:t>
            </a:r>
            <a:r>
              <a:rPr lang="ru-RU" sz="2000" dirty="0" smtClean="0">
                <a:solidFill>
                  <a:srgbClr val="000000"/>
                </a:solidFill>
                <a:latin typeface="Times New Roman CYR"/>
                <a:ea typeface="Times New Roman"/>
                <a:cs typeface="Times New Roman"/>
              </a:rPr>
              <a:t>ОК 2, ОК 4, ОК 5,  ОК 9.</a:t>
            </a: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  <a:tab pos="540385" algn="l"/>
                <a:tab pos="630555" algn="l"/>
              </a:tabLst>
            </a:pPr>
            <a:endParaRPr lang="ru-RU" sz="2000" b="1" u="sng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90170" algn="l"/>
                <a:tab pos="540385" algn="l"/>
                <a:tab pos="630555" algn="l"/>
              </a:tabLst>
            </a:pPr>
            <a:r>
              <a:rPr lang="ru-RU" sz="2000" b="1" u="sng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Задание 1. 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Составить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план воспитательной работы  на  1 неделю с учетом разных видов и форм работы трудовой деятельности для </a:t>
            </a: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 детей старшей группы. 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u="sng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Задание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2.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Общественно-полезный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труд в старшей группе. Форма организации.  Составление плана – конспекта: тема на выбор, задачи, методика руководства.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9555917"/>
      </p:ext>
    </p:extLst>
  </p:cSld>
  <p:clrMapOvr>
    <a:masterClrMapping/>
  </p:clrMapOvr>
  <p:transition spd="slow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669360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Текст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задания:</a:t>
            </a: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  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Определите образовательную область, раздел, тему, программные задачи хозяйственно бытового труда, предварительную работу, укажите материалы.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соответствии с поставленными задачами сделать выборку необходимых методов и приемов для составления плана - конспекта занятия.</a:t>
            </a: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Разработайте и оформите конспект хозяйственно-бытового труда, включающий в себя 3 этапа: (вводная часть -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организация, методика руководства деятельностью -  практическая работа, подведение итогов - анализ трудовой деятельности)</a:t>
            </a:r>
            <a:r>
              <a:rPr lang="ru-RU" sz="2000" b="1" dirty="0">
                <a:solidFill>
                  <a:schemeClr val="tx1"/>
                </a:solidFill>
                <a:latin typeface="Times New Roman CYR"/>
                <a:ea typeface="Times New Roman"/>
                <a:cs typeface="Times New Roman"/>
              </a:rPr>
              <a:t>.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Проведите самоанализ, обосновав выбор темы, задач с учётом возраста ребёнка. 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b="1" u="sng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u="sng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Задание 3.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Подберите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художественные произведения и иллюстративный материал для ознакомления детей с профессией хлебороб, какие нравственно-трудовые задачи вы будете решать с помощью этих средств?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b="1" u="sng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u="sng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Задание 4.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spc="-65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Предоставить </a:t>
            </a:r>
            <a:r>
              <a:rPr lang="ru-RU" sz="2000" b="1" spc="-65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Портфолио  смешанного  типа.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07906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50676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Проведение учебной практики по МДК 02.02 «Теоретические и методические основы организации трудовой деятельности дошкольников» «Мытье кукольной </a:t>
            </a:r>
            <a:r>
              <a:rPr lang="ru-RU" sz="2800" dirty="0" err="1" smtClean="0"/>
              <a:t>посудки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8194" name="Picture 2" descr="D:\Моя работа\УМК по МДК 02.02 Трудовая деятельность\Фото Учебная практика 2 В 2013\DSC08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Моя работа\УМК по МДК 02.02 Трудовая деятельность\Фото Учебная практика 2 В 2013\DSC081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76872"/>
            <a:ext cx="4721557" cy="35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39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оя работа\Практика\Учебная_практика_2014\Фото уч. практ. 2 В  Худ.труд 2014\DSC09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098" y="476672"/>
            <a:ext cx="597358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Моя работа\Практика\Учебная_практика_2014\Фото уч. практ. 2 В  Худ.труд 2014\DSC095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204864"/>
            <a:ext cx="5770229" cy="388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0853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914400"/>
          </a:xfrm>
        </p:spPr>
        <p:txBody>
          <a:bodyPr/>
          <a:lstStyle/>
          <a:p>
            <a:r>
              <a:rPr lang="ru-RU" sz="3600" dirty="0" smtClean="0"/>
              <a:t>«Мытье игрушек»</a:t>
            </a:r>
            <a:endParaRPr lang="ru-RU" sz="3600" dirty="0"/>
          </a:p>
        </p:txBody>
      </p:sp>
      <p:pic>
        <p:nvPicPr>
          <p:cNvPr id="13315" name="Picture 3" descr="D:\Моя работа\Практика\Учебная_практика_2014\Фото уч. практ. 2 В  Худ.труд 2014\DSC09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892480" cy="500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52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остые шаблоны (90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(90)</Template>
  <TotalTime>225</TotalTime>
  <Words>413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простые шаблоны (90)</vt:lpstr>
      <vt:lpstr>    Опыт внедрения элементов демонстрационного экзамена при проведении экзамена квалификационного ПМ 02 «Организация различных видов деятельности и общения детей» специальности Дошкольное образование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Проведение учебной практики по МДК 02.02 «Теоретические и методические основы организации трудовой деятельности дошкольников» «Мытье кукольной посудки»</vt:lpstr>
      <vt:lpstr>Презентация PowerPoint</vt:lpstr>
      <vt:lpstr>«Мытье игрушек»</vt:lpstr>
      <vt:lpstr>Презентация PowerPoint</vt:lpstr>
      <vt:lpstr>«Организация и проведение хозяйственно-бытового труда»</vt:lpstr>
      <vt:lpstr>«Книжкина больница»</vt:lpstr>
      <vt:lpstr>  Проведение учебной практики по МДК 02.01 «Теоретические и методические основы организации игровой деятельности детей раннего и дошкольного возраста»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внедрения элементов демонстрационного экзамена при проведении экзамена квалификационного ПМ 02 «Организация различных видов деятельности и общения детей» специальности Дошкольное образование</dc:title>
  <dc:creator>Татьяна</dc:creator>
  <cp:keywords>exciting online presentation communicate impactful exchange information broadcast collaborate on-screen projector white</cp:keywords>
  <dc:description>Use this template to create presentations with an abstract yet sophisticated look.</dc:description>
  <cp:lastModifiedBy>Татьяна</cp:lastModifiedBy>
  <cp:revision>26</cp:revision>
  <dcterms:created xsi:type="dcterms:W3CDTF">2017-08-28T17:26:37Z</dcterms:created>
  <dcterms:modified xsi:type="dcterms:W3CDTF">2020-03-30T22:06:18Z</dcterms:modified>
  <cp:category>Nouveau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Paper Sprockets</vt:lpwstr>
  </property>
  <property fmtid="{D5CDD505-2E9C-101B-9397-08002B2CF9AE}" pid="3" name="Style">
    <vt:lpwstr>P</vt:lpwstr>
  </property>
  <property fmtid="{D5CDD505-2E9C-101B-9397-08002B2CF9AE}" pid="4" name="Folder">
    <vt:lpwstr>Nouveau</vt:lpwstr>
  </property>
  <property fmtid="{D5CDD505-2E9C-101B-9397-08002B2CF9AE}" pid="5" name="Attribution">
    <vt:lpwstr>Copyright © 2003 KMT Software, Inc.</vt:lpwstr>
  </property>
</Properties>
</file>