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0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5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385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685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403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48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022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66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2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59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7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94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16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33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05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9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C14B5-9728-4F44-9533-C46E53EC225A}" type="datetimeFigureOut">
              <a:rPr lang="ru-RU" smtClean="0"/>
              <a:t>вт 31.03.20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25FEF6F-C982-4723-A2B8-5800D2D7F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37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8E09B-6ACA-4878-AEFE-D5721CBDDE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1662" y="3195960"/>
            <a:ext cx="6267635" cy="2139519"/>
          </a:xfrm>
        </p:spPr>
        <p:txBody>
          <a:bodyPr>
            <a:normAutofit/>
          </a:bodyPr>
          <a:lstStyle/>
          <a:p>
            <a:r>
              <a:rPr lang="ru-RU" sz="8000" dirty="0"/>
              <a:t>Овощи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E49772-D92B-4CC5-AA94-C5A6135B0F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1014" y="5335479"/>
            <a:ext cx="4446864" cy="1126283"/>
          </a:xfrm>
        </p:spPr>
        <p:txBody>
          <a:bodyPr/>
          <a:lstStyle/>
          <a:p>
            <a:r>
              <a:rPr lang="ru-RU" dirty="0"/>
              <a:t>Вторая младшая группа</a:t>
            </a:r>
          </a:p>
        </p:txBody>
      </p:sp>
      <p:pic>
        <p:nvPicPr>
          <p:cNvPr id="1026" name="Picture 2" descr="Картинки по запросу овощи">
            <a:extLst>
              <a:ext uri="{FF2B5EF4-FFF2-40B4-BE49-F238E27FC236}">
                <a16:creationId xmlns:a16="http://schemas.microsoft.com/office/drawing/2014/main" id="{D902DCE0-A85E-4699-AABA-DE285C456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7095"/>
            <a:ext cx="5334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821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75EEA-B82F-4786-A32F-83D5F25E1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104" y="624110"/>
            <a:ext cx="6613864" cy="1471020"/>
          </a:xfrm>
        </p:spPr>
        <p:txBody>
          <a:bodyPr>
            <a:normAutofit/>
          </a:bodyPr>
          <a:lstStyle/>
          <a:p>
            <a:r>
              <a:rPr lang="ru-RU" sz="2800" b="1" dirty="0"/>
              <a:t>Крупна, кругла, сладка на вкус</a:t>
            </a:r>
            <a:br>
              <a:rPr lang="ru-RU" sz="2800" b="1" dirty="0"/>
            </a:br>
            <a:r>
              <a:rPr lang="ru-RU" sz="2800" b="1" dirty="0"/>
              <a:t>Узнали вы? Я..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10242" name="Picture 2" descr="Картинки по запросу свекла">
            <a:extLst>
              <a:ext uri="{FF2B5EF4-FFF2-40B4-BE49-F238E27FC236}">
                <a16:creationId xmlns:a16="http://schemas.microsoft.com/office/drawing/2014/main" id="{02B4CEEA-1EB1-430D-BA4C-F29FC5A8CE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726" y="2337787"/>
            <a:ext cx="4913274" cy="452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929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52DA8-8EF3-4969-B838-282FC9EA1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470" y="624110"/>
            <a:ext cx="6684886" cy="1533164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Он круглый, да красный,</a:t>
            </a:r>
            <a:br>
              <a:rPr lang="ru-RU" sz="3100" b="1" dirty="0"/>
            </a:br>
            <a:r>
              <a:rPr lang="ru-RU" sz="3100" b="1" dirty="0"/>
              <a:t>Как глаз светофора.</a:t>
            </a:r>
            <a:br>
              <a:rPr lang="ru-RU" sz="3100" b="1" dirty="0"/>
            </a:br>
            <a:r>
              <a:rPr lang="ru-RU" sz="3100" b="1" dirty="0"/>
              <a:t>Среди овощей нет сочней…</a:t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 descr="Картинки по запросу помидор">
            <a:extLst>
              <a:ext uri="{FF2B5EF4-FFF2-40B4-BE49-F238E27FC236}">
                <a16:creationId xmlns:a16="http://schemas.microsoft.com/office/drawing/2014/main" id="{A209CB9E-D420-4894-B2D3-0F9D327774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546" y="2583479"/>
            <a:ext cx="5456454" cy="427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374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FC9B77-7BD1-4789-BC29-004003EB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6859" y="624110"/>
            <a:ext cx="6374166" cy="1280890"/>
          </a:xfrm>
        </p:spPr>
        <p:txBody>
          <a:bodyPr/>
          <a:lstStyle/>
          <a:p>
            <a:r>
              <a:rPr lang="ru-RU" dirty="0"/>
              <a:t>Здравствуйте, ребята. Меня зовут Словарик</a:t>
            </a:r>
          </a:p>
        </p:txBody>
      </p:sp>
      <p:pic>
        <p:nvPicPr>
          <p:cNvPr id="12290" name="Picture 2" descr="Фото, автор Soloveika на Яндекс.Фотках">
            <a:extLst>
              <a:ext uri="{FF2B5EF4-FFF2-40B4-BE49-F238E27FC236}">
                <a16:creationId xmlns:a16="http://schemas.microsoft.com/office/drawing/2014/main" id="{F7DEE56E-C8BE-4E84-A0F0-A29240B22B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012" y="1360344"/>
            <a:ext cx="3595456" cy="537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5245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C32703-BD86-402C-A699-85EA7F60F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470" y="275209"/>
            <a:ext cx="4891596" cy="2192784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Глядите не моргайте,</a:t>
            </a:r>
            <a:br>
              <a:rPr lang="ru-RU" sz="2700" b="1" dirty="0"/>
            </a:br>
            <a:r>
              <a:rPr lang="ru-RU" sz="2700" b="1" dirty="0"/>
              <a:t>Рты не разевайте,</a:t>
            </a:r>
            <a:br>
              <a:rPr lang="ru-RU" sz="2700" b="1" dirty="0"/>
            </a:br>
            <a:r>
              <a:rPr lang="ru-RU" sz="2700" b="1" dirty="0"/>
              <a:t>Ворон не считайте,</a:t>
            </a:r>
            <a:br>
              <a:rPr lang="ru-RU" sz="2700" b="1" dirty="0"/>
            </a:br>
            <a:r>
              <a:rPr lang="ru-RU" sz="2700" b="1" dirty="0"/>
              <a:t>Поскорее отгадайте!</a:t>
            </a:r>
            <a:br>
              <a:rPr lang="ru-RU" sz="2700" b="1" dirty="0"/>
            </a:br>
            <a:r>
              <a:rPr lang="ru-RU" sz="2700" b="1" dirty="0"/>
              <a:t>Расту в земле на грядке я-</a:t>
            </a:r>
            <a:br>
              <a:rPr lang="ru-RU" sz="2700" b="1" dirty="0"/>
            </a:br>
            <a:r>
              <a:rPr lang="ru-RU" sz="2700" b="1" dirty="0"/>
              <a:t>Красная, длинная, сладкая…</a:t>
            </a:r>
            <a:br>
              <a:rPr lang="ru-RU" b="1" dirty="0"/>
            </a:br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  <p:pic>
        <p:nvPicPr>
          <p:cNvPr id="3074" name="Picture 2" descr="Картинки по запросу морковь">
            <a:extLst>
              <a:ext uri="{FF2B5EF4-FFF2-40B4-BE49-F238E27FC236}">
                <a16:creationId xmlns:a16="http://schemas.microsoft.com/office/drawing/2014/main" id="{D84182E3-8B14-4C28-9159-E565D9EC81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18657"/>
            <a:ext cx="6096000" cy="463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62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34332-E713-4447-BF4E-86735BC6C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25" y="624110"/>
            <a:ext cx="6489578" cy="1524286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Зелен и высок , и густ</a:t>
            </a:r>
            <a:br>
              <a:rPr lang="ru-RU" sz="2700" b="1" dirty="0"/>
            </a:br>
            <a:r>
              <a:rPr lang="ru-RU" sz="2700" b="1" dirty="0"/>
              <a:t>На огороде вырос куст.</a:t>
            </a:r>
            <a:br>
              <a:rPr lang="ru-RU" sz="2700" b="1" dirty="0"/>
            </a:br>
            <a:r>
              <a:rPr lang="ru-RU" sz="2700" b="1" dirty="0"/>
              <a:t>Покопай немножко-</a:t>
            </a:r>
            <a:br>
              <a:rPr lang="ru-RU" sz="2700" b="1" dirty="0"/>
            </a:br>
            <a:r>
              <a:rPr lang="ru-RU" sz="2700" b="1" dirty="0"/>
              <a:t>Под кустом …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100" name="Picture 4" descr="сколько минут варить время варки картошки">
            <a:extLst>
              <a:ext uri="{FF2B5EF4-FFF2-40B4-BE49-F238E27FC236}">
                <a16:creationId xmlns:a16="http://schemas.microsoft.com/office/drawing/2014/main" id="{A456EB6B-E455-469B-983A-3589DEAB6C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062" y="2293264"/>
            <a:ext cx="6350938" cy="456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965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EC753D-8AEE-4734-AFE1-3CA50987F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35" y="615232"/>
            <a:ext cx="5459767" cy="1280890"/>
          </a:xfrm>
        </p:spPr>
        <p:txBody>
          <a:bodyPr>
            <a:noAutofit/>
          </a:bodyPr>
          <a:lstStyle/>
          <a:p>
            <a:r>
              <a:rPr lang="ru-RU" sz="2400" b="1" dirty="0"/>
              <a:t>Круглый бок ,желтый бок,</a:t>
            </a:r>
            <a:br>
              <a:rPr lang="ru-RU" sz="2400" b="1" dirty="0"/>
            </a:br>
            <a:r>
              <a:rPr lang="ru-RU" sz="2400" b="1" dirty="0"/>
              <a:t>Сидит на грядке колобок,</a:t>
            </a:r>
            <a:br>
              <a:rPr lang="ru-RU" sz="2400" b="1" dirty="0"/>
            </a:br>
            <a:r>
              <a:rPr lang="ru-RU" sz="2400" b="1" dirty="0"/>
              <a:t>Врос в землю крепко</a:t>
            </a:r>
            <a:br>
              <a:rPr lang="ru-RU" sz="2400" b="1" dirty="0"/>
            </a:br>
            <a:r>
              <a:rPr lang="ru-RU" sz="2400" b="1" dirty="0"/>
              <a:t>Что же это ?  </a:t>
            </a:r>
          </a:p>
        </p:txBody>
      </p:sp>
      <p:pic>
        <p:nvPicPr>
          <p:cNvPr id="5122" name="Picture 2" descr="http://www.edu21.cap.ru/home/5005/muz.stranica/skazka%20repka/1.jpg">
            <a:extLst>
              <a:ext uri="{FF2B5EF4-FFF2-40B4-BE49-F238E27FC236}">
                <a16:creationId xmlns:a16="http://schemas.microsoft.com/office/drawing/2014/main" id="{65E8F94E-D1AB-41FB-AB54-61F19CBFD7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339" y="2230527"/>
            <a:ext cx="5104661" cy="462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975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5A0D22-8281-47D3-96E2-FCC43A216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138" y="606355"/>
            <a:ext cx="4811050" cy="170614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Щеки розовые, а нос белый</a:t>
            </a:r>
            <a:br>
              <a:rPr lang="ru-RU" sz="2700" b="1" dirty="0"/>
            </a:br>
            <a:r>
              <a:rPr lang="ru-RU" sz="2700" b="1" dirty="0"/>
              <a:t>В темноте сижу день целый.</a:t>
            </a:r>
            <a:br>
              <a:rPr lang="ru-RU" sz="2700" b="1" dirty="0"/>
            </a:br>
            <a:r>
              <a:rPr lang="ru-RU" sz="2700" b="1" dirty="0"/>
              <a:t>А рубашка зелена,</a:t>
            </a:r>
            <a:br>
              <a:rPr lang="ru-RU" sz="2700" b="1" dirty="0"/>
            </a:br>
            <a:r>
              <a:rPr lang="ru-RU" sz="2700" b="1" dirty="0"/>
              <a:t>Вся на солнышке она</a:t>
            </a:r>
            <a:r>
              <a:rPr lang="ru-RU" dirty="0"/>
              <a:t>.</a:t>
            </a:r>
          </a:p>
        </p:txBody>
      </p:sp>
      <p:pic>
        <p:nvPicPr>
          <p:cNvPr id="6148" name="Picture 4" descr="Похожее изображение">
            <a:extLst>
              <a:ext uri="{FF2B5EF4-FFF2-40B4-BE49-F238E27FC236}">
                <a16:creationId xmlns:a16="http://schemas.microsoft.com/office/drawing/2014/main" id="{F1F63C83-B859-415E-880A-A99384FC475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495" y="2312495"/>
            <a:ext cx="4545505" cy="454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76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AB2E1E-13A2-40C0-B9DE-22C9AC7C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103" y="624109"/>
            <a:ext cx="6347535" cy="2145723"/>
          </a:xfrm>
        </p:spPr>
        <p:txBody>
          <a:bodyPr>
            <a:normAutofit/>
          </a:bodyPr>
          <a:lstStyle/>
          <a:p>
            <a:r>
              <a:rPr lang="ru-RU" sz="2400" b="1" dirty="0"/>
              <a:t>Расселась барыня на грядке,</a:t>
            </a:r>
            <a:br>
              <a:rPr lang="ru-RU" sz="2400" b="1" dirty="0"/>
            </a:br>
            <a:r>
              <a:rPr lang="ru-RU" sz="2400" b="1" dirty="0"/>
              <a:t>Одета в шумные шелка</a:t>
            </a:r>
            <a:br>
              <a:rPr lang="ru-RU" sz="2400" b="1" dirty="0"/>
            </a:br>
            <a:r>
              <a:rPr lang="ru-RU" sz="2400" b="1" dirty="0"/>
              <a:t>Мы для нее готовим кадки</a:t>
            </a:r>
            <a:br>
              <a:rPr lang="ru-RU" sz="2400" b="1" dirty="0"/>
            </a:br>
            <a:r>
              <a:rPr lang="ru-RU" sz="2400" b="1" dirty="0"/>
              <a:t>И крупной соли пол мешка</a:t>
            </a:r>
          </a:p>
        </p:txBody>
      </p:sp>
      <p:pic>
        <p:nvPicPr>
          <p:cNvPr id="7170" name="Picture 2" descr="Картинки по запросу капуста">
            <a:extLst>
              <a:ext uri="{FF2B5EF4-FFF2-40B4-BE49-F238E27FC236}">
                <a16:creationId xmlns:a16="http://schemas.microsoft.com/office/drawing/2014/main" id="{15C14EA6-149C-43FC-86D2-EAAF1FC042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727" y="2388093"/>
            <a:ext cx="6221273" cy="446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663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956DC0-365A-4B53-9395-F187E2D46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103" y="624110"/>
            <a:ext cx="7111015" cy="1280890"/>
          </a:xfrm>
        </p:spPr>
        <p:txBody>
          <a:bodyPr>
            <a:normAutofit/>
          </a:bodyPr>
          <a:lstStyle/>
          <a:p>
            <a:r>
              <a:rPr lang="ru-RU" sz="2800" b="1" dirty="0"/>
              <a:t>Заставит плакать всех вокруг,</a:t>
            </a:r>
            <a:br>
              <a:rPr lang="ru-RU" sz="2800" b="1" dirty="0"/>
            </a:br>
            <a:r>
              <a:rPr lang="ru-RU" sz="2800" b="1" dirty="0"/>
              <a:t>Хоть он и не драчун, а …</a:t>
            </a:r>
          </a:p>
        </p:txBody>
      </p:sp>
      <p:pic>
        <p:nvPicPr>
          <p:cNvPr id="8194" name="Picture 2" descr="Картинки по запросу лук">
            <a:extLst>
              <a:ext uri="{FF2B5EF4-FFF2-40B4-BE49-F238E27FC236}">
                <a16:creationId xmlns:a16="http://schemas.microsoft.com/office/drawing/2014/main" id="{86CA76C1-E6F0-45D4-8132-A3AEFA8663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1" y="2661574"/>
            <a:ext cx="5675790" cy="419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889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29FA3F-988A-4EAB-A208-3098E8BE9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0125" y="624110"/>
            <a:ext cx="5823752" cy="1280890"/>
          </a:xfrm>
        </p:spPr>
        <p:txBody>
          <a:bodyPr>
            <a:normAutofit/>
          </a:bodyPr>
          <a:lstStyle/>
          <a:p>
            <a:r>
              <a:rPr lang="ru-RU" sz="2800" b="1" dirty="0"/>
              <a:t>Лежит меж грядок</a:t>
            </a:r>
            <a:br>
              <a:rPr lang="ru-RU" sz="2800" b="1" dirty="0"/>
            </a:br>
            <a:r>
              <a:rPr lang="ru-RU" sz="2800" b="1" dirty="0"/>
              <a:t>Зелен и сладок…</a:t>
            </a:r>
          </a:p>
        </p:txBody>
      </p:sp>
      <p:pic>
        <p:nvPicPr>
          <p:cNvPr id="9218" name="Picture 2" descr="Картинки по запросу огурец">
            <a:extLst>
              <a:ext uri="{FF2B5EF4-FFF2-40B4-BE49-F238E27FC236}">
                <a16:creationId xmlns:a16="http://schemas.microsoft.com/office/drawing/2014/main" id="{2E55B9DC-0883-4D4F-8462-DE80132479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521" y="2778711"/>
            <a:ext cx="5433479" cy="407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4666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</TotalTime>
  <Words>59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Овощи</vt:lpstr>
      <vt:lpstr>Здравствуйте, ребята. Меня зовут Словарик</vt:lpstr>
      <vt:lpstr>Глядите не моргайте, Рты не разевайте, Ворон не считайте, Поскорее отгадайте! Расту в земле на грядке я- Красная, длинная, сладкая…   </vt:lpstr>
      <vt:lpstr>Зелен и высок , и густ На огороде вырос куст. Покопай немножко- Под кустом …  </vt:lpstr>
      <vt:lpstr>Круглый бок ,желтый бок, Сидит на грядке колобок, Врос в землю крепко Что же это ?  </vt:lpstr>
      <vt:lpstr>Щеки розовые, а нос белый В темноте сижу день целый. А рубашка зелена, Вся на солнышке она.</vt:lpstr>
      <vt:lpstr>Расселась барыня на грядке, Одета в шумные шелка Мы для нее готовим кадки И крупной соли пол мешка</vt:lpstr>
      <vt:lpstr>Заставит плакать всех вокруг, Хоть он и не драчун, а …</vt:lpstr>
      <vt:lpstr>Лежит меж грядок Зелен и сладок…</vt:lpstr>
      <vt:lpstr>Крупна, кругла, сладка на вкус Узнали вы? Я.. </vt:lpstr>
      <vt:lpstr>Он круглый, да красный, Как глаз светофора. Среди овощей нет сочней…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Женя</dc:creator>
  <cp:lastModifiedBy>Женя</cp:lastModifiedBy>
  <cp:revision>8</cp:revision>
  <dcterms:created xsi:type="dcterms:W3CDTF">2019-12-07T09:44:51Z</dcterms:created>
  <dcterms:modified xsi:type="dcterms:W3CDTF">2020-03-31T14:12:07Z</dcterms:modified>
</cp:coreProperties>
</file>