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5" r:id="rId3"/>
    <p:sldId id="266" r:id="rId4"/>
    <p:sldId id="269" r:id="rId5"/>
    <p:sldId id="270" r:id="rId6"/>
    <p:sldId id="277" r:id="rId7"/>
    <p:sldId id="271" r:id="rId8"/>
    <p:sldId id="273" r:id="rId9"/>
    <p:sldId id="27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D6643CF-856F-42B2-844E-D1B300B7BDF8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7971ECD-49FD-4405-89DD-CC913890CA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 равнинам и горам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38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1" y="-20782"/>
            <a:ext cx="9060873" cy="679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7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13" y="12690"/>
            <a:ext cx="11262851" cy="684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93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73" y="0"/>
            <a:ext cx="101482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65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" y="0"/>
            <a:ext cx="121900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02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63500"/>
            <a:ext cx="101600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79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9" y="0"/>
            <a:ext cx="10325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2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93" y="142504"/>
            <a:ext cx="9793432" cy="671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418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35" y="0"/>
            <a:ext cx="11100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02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210</TotalTime>
  <Words>4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Courier New</vt:lpstr>
      <vt:lpstr>Palatino Linotype</vt:lpstr>
      <vt:lpstr>Исполнительная</vt:lpstr>
      <vt:lpstr>По равнинам и горам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Teacher</dc:creator>
  <cp:lastModifiedBy>RePack by Diakov</cp:lastModifiedBy>
  <cp:revision>22</cp:revision>
  <dcterms:created xsi:type="dcterms:W3CDTF">2018-11-13T13:18:42Z</dcterms:created>
  <dcterms:modified xsi:type="dcterms:W3CDTF">2020-03-31T16:15:38Z</dcterms:modified>
</cp:coreProperties>
</file>