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D81CE1-4B5E-4E07-A5A1-A5E4476D3F9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92CD824-68FE-45F2-8D54-C765C96969F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232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Поэтапное рисование перелетных птиц.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015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Лебедь.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E:\Оля\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524000"/>
            <a:ext cx="635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417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Оля\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424847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66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Лебедь летит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146" name="Picture 2" descr="E:\Оля\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331" y="1524000"/>
            <a:ext cx="384333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34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Ласточка.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E:\Оля\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677" y="1524000"/>
            <a:ext cx="629264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63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Оля\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66928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677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Скворец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E:\Оля\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304" y="1524000"/>
            <a:ext cx="427939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636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E:\Оля\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066213" cy="518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524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</TotalTime>
  <Words>12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Поэтапное рисование перелетных птиц.</vt:lpstr>
      <vt:lpstr>Лебедь.</vt:lpstr>
      <vt:lpstr>Презентация PowerPoint</vt:lpstr>
      <vt:lpstr>Лебедь летит</vt:lpstr>
      <vt:lpstr>Ласточка.</vt:lpstr>
      <vt:lpstr>Презентация PowerPoint</vt:lpstr>
      <vt:lpstr>Скворец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перелетных птиц. Лебедь.</dc:title>
  <dc:creator>SamLab.ws</dc:creator>
  <cp:lastModifiedBy>SamLab.ws</cp:lastModifiedBy>
  <cp:revision>6</cp:revision>
  <dcterms:created xsi:type="dcterms:W3CDTF">2020-03-31T03:11:28Z</dcterms:created>
  <dcterms:modified xsi:type="dcterms:W3CDTF">2020-03-31T04:16:18Z</dcterms:modified>
</cp:coreProperties>
</file>