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7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8.xml" ContentType="application/vnd.openxmlformats-officedocument.theme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theme/theme9.xml" ContentType="application/vnd.openxmlformats-officedocument.theme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theme/theme10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51" r:id="rId3"/>
    <p:sldMasterId id="2147483655" r:id="rId4"/>
    <p:sldMasterId id="2147483657" r:id="rId5"/>
    <p:sldMasterId id="2147483659" r:id="rId6"/>
    <p:sldMasterId id="2147483663" r:id="rId7"/>
    <p:sldMasterId id="2147483667" r:id="rId8"/>
    <p:sldMasterId id="2147483669" r:id="rId9"/>
    <p:sldMasterId id="2147483671" r:id="rId10"/>
  </p:sldMasterIdLst>
  <p:sldIdLst>
    <p:sldId id="256" r:id="rId11"/>
    <p:sldId id="257" r:id="rId12"/>
    <p:sldId id="258" r:id="rId13"/>
    <p:sldId id="259" r:id="rId14"/>
    <p:sldId id="260" r:id="rId15"/>
    <p:sldId id="261" r:id="rId16"/>
    <p:sldId id="262" r:id="rId17"/>
    <p:sldId id="263" r:id="rId18"/>
    <p:sldId id="264" r:id="rId19"/>
    <p:sldId id="265" r:id="rId20"/>
    <p:sldId id="266" r:id="rId21"/>
    <p:sldId id="267" r:id="rId22"/>
    <p:sldId id="268" r:id="rId23"/>
    <p:sldId id="269" r:id="rId24"/>
    <p:sldId id="270" r:id="rId25"/>
    <p:sldId id="271" r:id="rId26"/>
    <p:sldId id="272" r:id="rId27"/>
    <p:sldId id="274" r:id="rId28"/>
    <p:sldId id="277" r:id="rId29"/>
    <p:sldId id="276" r:id="rId30"/>
    <p:sldId id="279" r:id="rId31"/>
    <p:sldId id="280" r:id="rId32"/>
    <p:sldId id="281" r:id="rId33"/>
    <p:sldId id="282" r:id="rId34"/>
    <p:sldId id="283" r:id="rId35"/>
    <p:sldId id="284" r:id="rId3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5214"/>
    <a:srgbClr val="FF33CC"/>
    <a:srgbClr val="CCFF66"/>
    <a:srgbClr val="FFFF00"/>
    <a:srgbClr val="993300"/>
    <a:srgbClr val="00CC00"/>
    <a:srgbClr val="800000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22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981722-B3EB-4577-AEBF-567402B3E86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03124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239200-E5D2-46EE-A5E5-40DE31EB1C6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57256268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425987-B372-4D32-8EE5-AEF104C4DE7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9952704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5DB8EC-F9EC-4487-BB39-F48AAB86E53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70621114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BF1CB-EAD6-432F-9FBA-843E31C5220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83929707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838200" y="19050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918075" y="19050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838200" y="40767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918075" y="40767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BDBF9BBB-EEB4-42AE-8CC2-00E6F96CD04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63936047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190468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19046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19047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54CD938-9349-4998-BC75-762B26DC286D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466" grpId="0"/>
      <p:bldP spid="190467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04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9046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A942A-CD54-4550-802F-7A5408165DB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2246969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B33E6A-898E-4265-80BA-D20BB4229F4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56128749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1545B9-436B-4244-97C1-F3A985804D1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99265009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B268F2-7AB9-4C2A-AD9E-AA036E58042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76758314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CC10BB-89DB-4B4A-BD4E-8CBD508C7C1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226133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A4D63A-FCC9-414B-833B-5783D195E57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47784735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988302-E2C3-4ED2-9BE2-9F6A4717A26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37391584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8007C0-24D7-4ED4-B901-9EA69C49B96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92377827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D8227A-7E83-41B6-84DB-B3CAD298DFF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20301376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D73B77-6DA4-4E49-ADA5-CF5C01A3005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29741223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0BA7B7-B81B-4F4D-A6E6-22326A1A390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376089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>
              <a:gd name="T0" fmla="*/ 2822 w 3985"/>
              <a:gd name="T1" fmla="*/ 0 h 3619"/>
              <a:gd name="T2" fmla="*/ 0 w 3985"/>
              <a:gd name="T3" fmla="*/ 975 h 3619"/>
              <a:gd name="T4" fmla="*/ 2169 w 3985"/>
              <a:gd name="T5" fmla="*/ 3619 h 3619"/>
              <a:gd name="T6" fmla="*/ 3985 w 3985"/>
              <a:gd name="T7" fmla="*/ 1125 h 3619"/>
              <a:gd name="T8" fmla="*/ 2822 w 3985"/>
              <a:gd name="T9" fmla="*/ 0 h 3619"/>
              <a:gd name="T10" fmla="*/ 2822 w 3985"/>
              <a:gd name="T11" fmla="*/ 0 h 3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3300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ACF235A-F331-4F55-8432-6ED46A3E464B}" type="slidenum">
              <a:rPr lang="ru-RU" altLang="ru-RU"/>
              <a:pPr/>
              <a:t>‹#›</a:t>
            </a:fld>
            <a:endParaRPr lang="ru-RU" altLang="ru-RU"/>
          </a:p>
        </p:txBody>
      </p:sp>
      <p:grpSp>
        <p:nvGrpSpPr>
          <p:cNvPr id="34824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34825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>
                <a:gd name="T0" fmla="*/ 794 w 794"/>
                <a:gd name="T1" fmla="*/ 395 h 414"/>
                <a:gd name="T2" fmla="*/ 710 w 794"/>
                <a:gd name="T3" fmla="*/ 318 h 414"/>
                <a:gd name="T4" fmla="*/ 556 w 794"/>
                <a:gd name="T5" fmla="*/ 210 h 414"/>
                <a:gd name="T6" fmla="*/ 71 w 794"/>
                <a:gd name="T7" fmla="*/ 0 h 414"/>
                <a:gd name="T8" fmla="*/ 23 w 794"/>
                <a:gd name="T9" fmla="*/ 20 h 414"/>
                <a:gd name="T10" fmla="*/ 0 w 794"/>
                <a:gd name="T11" fmla="*/ 83 h 414"/>
                <a:gd name="T12" fmla="*/ 28 w 794"/>
                <a:gd name="T13" fmla="*/ 155 h 414"/>
                <a:gd name="T14" fmla="*/ 570 w 794"/>
                <a:gd name="T15" fmla="*/ 409 h 414"/>
                <a:gd name="T16" fmla="*/ 689 w 794"/>
                <a:gd name="T17" fmla="*/ 393 h 414"/>
                <a:gd name="T18" fmla="*/ 785 w 794"/>
                <a:gd name="T19" fmla="*/ 414 h 414"/>
                <a:gd name="T20" fmla="*/ 794 w 794"/>
                <a:gd name="T21" fmla="*/ 395 h 414"/>
                <a:gd name="T22" fmla="*/ 794 w 794"/>
                <a:gd name="T23" fmla="*/ 39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4826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4827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34828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34829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>
                  <a:gd name="T0" fmla="*/ 110 w 150"/>
                  <a:gd name="T1" fmla="*/ 0 h 173"/>
                  <a:gd name="T2" fmla="*/ 40 w 150"/>
                  <a:gd name="T3" fmla="*/ 66 h 173"/>
                  <a:gd name="T4" fmla="*/ 0 w 150"/>
                  <a:gd name="T5" fmla="*/ 173 h 173"/>
                  <a:gd name="T6" fmla="*/ 80 w 150"/>
                  <a:gd name="T7" fmla="*/ 160 h 173"/>
                  <a:gd name="T8" fmla="*/ 103 w 150"/>
                  <a:gd name="T9" fmla="*/ 84 h 173"/>
                  <a:gd name="T10" fmla="*/ 150 w 150"/>
                  <a:gd name="T11" fmla="*/ 27 h 173"/>
                  <a:gd name="T12" fmla="*/ 110 w 150"/>
                  <a:gd name="T13" fmla="*/ 0 h 173"/>
                  <a:gd name="T14" fmla="*/ 110 w 150"/>
                  <a:gd name="T15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30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>
                  <a:gd name="T0" fmla="*/ 156 w 1684"/>
                  <a:gd name="T1" fmla="*/ 0 h 880"/>
                  <a:gd name="T2" fmla="*/ 63 w 1684"/>
                  <a:gd name="T3" fmla="*/ 52 h 880"/>
                  <a:gd name="T4" fmla="*/ 0 w 1684"/>
                  <a:gd name="T5" fmla="*/ 208 h 880"/>
                  <a:gd name="T6" fmla="*/ 67 w 1684"/>
                  <a:gd name="T7" fmla="*/ 358 h 880"/>
                  <a:gd name="T8" fmla="*/ 1182 w 1684"/>
                  <a:gd name="T9" fmla="*/ 867 h 880"/>
                  <a:gd name="T10" fmla="*/ 1422 w 1684"/>
                  <a:gd name="T11" fmla="*/ 835 h 880"/>
                  <a:gd name="T12" fmla="*/ 1616 w 1684"/>
                  <a:gd name="T13" fmla="*/ 880 h 880"/>
                  <a:gd name="T14" fmla="*/ 1684 w 1684"/>
                  <a:gd name="T15" fmla="*/ 808 h 880"/>
                  <a:gd name="T16" fmla="*/ 1502 w 1684"/>
                  <a:gd name="T17" fmla="*/ 664 h 880"/>
                  <a:gd name="T18" fmla="*/ 1428 w 1684"/>
                  <a:gd name="T19" fmla="*/ 512 h 880"/>
                  <a:gd name="T20" fmla="*/ 1369 w 1684"/>
                  <a:gd name="T21" fmla="*/ 527 h 880"/>
                  <a:gd name="T22" fmla="*/ 1439 w 1684"/>
                  <a:gd name="T23" fmla="*/ 664 h 880"/>
                  <a:gd name="T24" fmla="*/ 1578 w 1684"/>
                  <a:gd name="T25" fmla="*/ 810 h 880"/>
                  <a:gd name="T26" fmla="*/ 1413 w 1684"/>
                  <a:gd name="T27" fmla="*/ 787 h 880"/>
                  <a:gd name="T28" fmla="*/ 1219 w 1684"/>
                  <a:gd name="T29" fmla="*/ 814 h 880"/>
                  <a:gd name="T30" fmla="*/ 1255 w 1684"/>
                  <a:gd name="T31" fmla="*/ 650 h 880"/>
                  <a:gd name="T32" fmla="*/ 1338 w 1684"/>
                  <a:gd name="T33" fmla="*/ 538 h 880"/>
                  <a:gd name="T34" fmla="*/ 1241 w 1684"/>
                  <a:gd name="T35" fmla="*/ 552 h 880"/>
                  <a:gd name="T36" fmla="*/ 1165 w 1684"/>
                  <a:gd name="T37" fmla="*/ 658 h 880"/>
                  <a:gd name="T38" fmla="*/ 1139 w 1684"/>
                  <a:gd name="T39" fmla="*/ 791 h 880"/>
                  <a:gd name="T40" fmla="*/ 107 w 1684"/>
                  <a:gd name="T41" fmla="*/ 310 h 880"/>
                  <a:gd name="T42" fmla="*/ 80 w 1684"/>
                  <a:gd name="T43" fmla="*/ 215 h 880"/>
                  <a:gd name="T44" fmla="*/ 103 w 1684"/>
                  <a:gd name="T45" fmla="*/ 95 h 880"/>
                  <a:gd name="T46" fmla="*/ 217 w 1684"/>
                  <a:gd name="T47" fmla="*/ 0 h 880"/>
                  <a:gd name="T48" fmla="*/ 156 w 1684"/>
                  <a:gd name="T49" fmla="*/ 0 h 880"/>
                  <a:gd name="T50" fmla="*/ 156 w 1684"/>
                  <a:gd name="T51" fmla="*/ 0 h 8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31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32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>
                  <a:gd name="T0" fmla="*/ 116 w 160"/>
                  <a:gd name="T1" fmla="*/ 0 h 335"/>
                  <a:gd name="T2" fmla="*/ 19 w 160"/>
                  <a:gd name="T3" fmla="*/ 106 h 335"/>
                  <a:gd name="T4" fmla="*/ 0 w 160"/>
                  <a:gd name="T5" fmla="*/ 230 h 335"/>
                  <a:gd name="T6" fmla="*/ 33 w 160"/>
                  <a:gd name="T7" fmla="*/ 314 h 335"/>
                  <a:gd name="T8" fmla="*/ 94 w 160"/>
                  <a:gd name="T9" fmla="*/ 335 h 335"/>
                  <a:gd name="T10" fmla="*/ 76 w 160"/>
                  <a:gd name="T11" fmla="*/ 154 h 335"/>
                  <a:gd name="T12" fmla="*/ 160 w 160"/>
                  <a:gd name="T13" fmla="*/ 17 h 335"/>
                  <a:gd name="T14" fmla="*/ 116 w 160"/>
                  <a:gd name="T15" fmla="*/ 0 h 335"/>
                  <a:gd name="T16" fmla="*/ 116 w 160"/>
                  <a:gd name="T17" fmla="*/ 0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33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34834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34835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>
                <a:gd name="T0" fmla="*/ 794 w 794"/>
                <a:gd name="T1" fmla="*/ 395 h 414"/>
                <a:gd name="T2" fmla="*/ 710 w 794"/>
                <a:gd name="T3" fmla="*/ 318 h 414"/>
                <a:gd name="T4" fmla="*/ 556 w 794"/>
                <a:gd name="T5" fmla="*/ 210 h 414"/>
                <a:gd name="T6" fmla="*/ 71 w 794"/>
                <a:gd name="T7" fmla="*/ 0 h 414"/>
                <a:gd name="T8" fmla="*/ 23 w 794"/>
                <a:gd name="T9" fmla="*/ 20 h 414"/>
                <a:gd name="T10" fmla="*/ 0 w 794"/>
                <a:gd name="T11" fmla="*/ 83 h 414"/>
                <a:gd name="T12" fmla="*/ 28 w 794"/>
                <a:gd name="T13" fmla="*/ 155 h 414"/>
                <a:gd name="T14" fmla="*/ 570 w 794"/>
                <a:gd name="T15" fmla="*/ 409 h 414"/>
                <a:gd name="T16" fmla="*/ 689 w 794"/>
                <a:gd name="T17" fmla="*/ 393 h 414"/>
                <a:gd name="T18" fmla="*/ 785 w 794"/>
                <a:gd name="T19" fmla="*/ 414 h 414"/>
                <a:gd name="T20" fmla="*/ 794 w 794"/>
                <a:gd name="T21" fmla="*/ 395 h 414"/>
                <a:gd name="T22" fmla="*/ 794 w 794"/>
                <a:gd name="T23" fmla="*/ 39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4836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4837" name="Freeform 21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34838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34839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>
                  <a:gd name="T0" fmla="*/ 110 w 150"/>
                  <a:gd name="T1" fmla="*/ 0 h 173"/>
                  <a:gd name="T2" fmla="*/ 40 w 150"/>
                  <a:gd name="T3" fmla="*/ 66 h 173"/>
                  <a:gd name="T4" fmla="*/ 0 w 150"/>
                  <a:gd name="T5" fmla="*/ 173 h 173"/>
                  <a:gd name="T6" fmla="*/ 80 w 150"/>
                  <a:gd name="T7" fmla="*/ 160 h 173"/>
                  <a:gd name="T8" fmla="*/ 103 w 150"/>
                  <a:gd name="T9" fmla="*/ 84 h 173"/>
                  <a:gd name="T10" fmla="*/ 150 w 150"/>
                  <a:gd name="T11" fmla="*/ 27 h 173"/>
                  <a:gd name="T12" fmla="*/ 110 w 150"/>
                  <a:gd name="T13" fmla="*/ 0 h 173"/>
                  <a:gd name="T14" fmla="*/ 110 w 150"/>
                  <a:gd name="T15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40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>
                  <a:gd name="T0" fmla="*/ 156 w 1684"/>
                  <a:gd name="T1" fmla="*/ 0 h 880"/>
                  <a:gd name="T2" fmla="*/ 63 w 1684"/>
                  <a:gd name="T3" fmla="*/ 52 h 880"/>
                  <a:gd name="T4" fmla="*/ 0 w 1684"/>
                  <a:gd name="T5" fmla="*/ 208 h 880"/>
                  <a:gd name="T6" fmla="*/ 67 w 1684"/>
                  <a:gd name="T7" fmla="*/ 358 h 880"/>
                  <a:gd name="T8" fmla="*/ 1182 w 1684"/>
                  <a:gd name="T9" fmla="*/ 867 h 880"/>
                  <a:gd name="T10" fmla="*/ 1422 w 1684"/>
                  <a:gd name="T11" fmla="*/ 835 h 880"/>
                  <a:gd name="T12" fmla="*/ 1616 w 1684"/>
                  <a:gd name="T13" fmla="*/ 880 h 880"/>
                  <a:gd name="T14" fmla="*/ 1684 w 1684"/>
                  <a:gd name="T15" fmla="*/ 808 h 880"/>
                  <a:gd name="T16" fmla="*/ 1502 w 1684"/>
                  <a:gd name="T17" fmla="*/ 664 h 880"/>
                  <a:gd name="T18" fmla="*/ 1428 w 1684"/>
                  <a:gd name="T19" fmla="*/ 512 h 880"/>
                  <a:gd name="T20" fmla="*/ 1369 w 1684"/>
                  <a:gd name="T21" fmla="*/ 527 h 880"/>
                  <a:gd name="T22" fmla="*/ 1439 w 1684"/>
                  <a:gd name="T23" fmla="*/ 664 h 880"/>
                  <a:gd name="T24" fmla="*/ 1578 w 1684"/>
                  <a:gd name="T25" fmla="*/ 810 h 880"/>
                  <a:gd name="T26" fmla="*/ 1413 w 1684"/>
                  <a:gd name="T27" fmla="*/ 787 h 880"/>
                  <a:gd name="T28" fmla="*/ 1219 w 1684"/>
                  <a:gd name="T29" fmla="*/ 814 h 880"/>
                  <a:gd name="T30" fmla="*/ 1255 w 1684"/>
                  <a:gd name="T31" fmla="*/ 650 h 880"/>
                  <a:gd name="T32" fmla="*/ 1338 w 1684"/>
                  <a:gd name="T33" fmla="*/ 538 h 880"/>
                  <a:gd name="T34" fmla="*/ 1241 w 1684"/>
                  <a:gd name="T35" fmla="*/ 552 h 880"/>
                  <a:gd name="T36" fmla="*/ 1165 w 1684"/>
                  <a:gd name="T37" fmla="*/ 658 h 880"/>
                  <a:gd name="T38" fmla="*/ 1139 w 1684"/>
                  <a:gd name="T39" fmla="*/ 791 h 880"/>
                  <a:gd name="T40" fmla="*/ 107 w 1684"/>
                  <a:gd name="T41" fmla="*/ 310 h 880"/>
                  <a:gd name="T42" fmla="*/ 80 w 1684"/>
                  <a:gd name="T43" fmla="*/ 215 h 880"/>
                  <a:gd name="T44" fmla="*/ 103 w 1684"/>
                  <a:gd name="T45" fmla="*/ 95 h 880"/>
                  <a:gd name="T46" fmla="*/ 217 w 1684"/>
                  <a:gd name="T47" fmla="*/ 0 h 880"/>
                  <a:gd name="T48" fmla="*/ 156 w 1684"/>
                  <a:gd name="T49" fmla="*/ 0 h 880"/>
                  <a:gd name="T50" fmla="*/ 156 w 1684"/>
                  <a:gd name="T51" fmla="*/ 0 h 8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41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42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>
                  <a:gd name="T0" fmla="*/ 116 w 160"/>
                  <a:gd name="T1" fmla="*/ 0 h 335"/>
                  <a:gd name="T2" fmla="*/ 19 w 160"/>
                  <a:gd name="T3" fmla="*/ 106 h 335"/>
                  <a:gd name="T4" fmla="*/ 0 w 160"/>
                  <a:gd name="T5" fmla="*/ 230 h 335"/>
                  <a:gd name="T6" fmla="*/ 33 w 160"/>
                  <a:gd name="T7" fmla="*/ 314 h 335"/>
                  <a:gd name="T8" fmla="*/ 94 w 160"/>
                  <a:gd name="T9" fmla="*/ 335 h 335"/>
                  <a:gd name="T10" fmla="*/ 76 w 160"/>
                  <a:gd name="T11" fmla="*/ 154 h 335"/>
                  <a:gd name="T12" fmla="*/ 160 w 160"/>
                  <a:gd name="T13" fmla="*/ 17 h 335"/>
                  <a:gd name="T14" fmla="*/ 116 w 160"/>
                  <a:gd name="T15" fmla="*/ 0 h 335"/>
                  <a:gd name="T16" fmla="*/ 116 w 160"/>
                  <a:gd name="T17" fmla="*/ 0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43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34844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>
              <a:gd name="T0" fmla="*/ 0 w 4288"/>
              <a:gd name="T1" fmla="*/ 0 h 459"/>
              <a:gd name="T2" fmla="*/ 816 w 4288"/>
              <a:gd name="T3" fmla="*/ 256 h 459"/>
              <a:gd name="T4" fmla="*/ 1560 w 4288"/>
              <a:gd name="T5" fmla="*/ 144 h 459"/>
              <a:gd name="T6" fmla="*/ 1856 w 4288"/>
              <a:gd name="T7" fmla="*/ 376 h 459"/>
              <a:gd name="T8" fmla="*/ 2344 w 4288"/>
              <a:gd name="T9" fmla="*/ 152 h 459"/>
              <a:gd name="T10" fmla="*/ 3536 w 4288"/>
              <a:gd name="T11" fmla="*/ 456 h 459"/>
              <a:gd name="T12" fmla="*/ 4288 w 4288"/>
              <a:gd name="T13" fmla="*/ 136 h 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4845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>
              <a:gd name="T0" fmla="*/ 0 w 560"/>
              <a:gd name="T1" fmla="*/ 32 h 240"/>
              <a:gd name="T2" fmla="*/ 280 w 560"/>
              <a:gd name="T3" fmla="*/ 144 h 240"/>
              <a:gd name="T4" fmla="*/ 448 w 560"/>
              <a:gd name="T5" fmla="*/ 16 h 240"/>
              <a:gd name="T6" fmla="*/ 560 w 560"/>
              <a:gd name="T7" fmla="*/ 24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109443-9A26-49F1-A813-41DD9BD01F3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341025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6137F9-5C36-4751-B41E-DB1E03DFA02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681057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C7AFDA-5309-47D1-AB4D-84C094D7E56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933784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654EC1-91C9-4885-89B1-AD97680D074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102807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F7E561-6108-488F-ADD1-EDDD8C57F7A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827433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BBF971-8E52-44D3-8EFF-10CB26AC305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259311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B2DE7B-B967-4436-81CC-39A5E2F019F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03463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E8F09E-96F4-4AD4-96C2-E4C4BC2AE8D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894017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213FFA-A6CF-4964-B736-4BA0F3AC4D6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500938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23E5F5-33C0-4912-A706-3E8D03E04B5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774366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790F7F-FEA6-46B2-8000-CE7767117DD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803267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pPr lvl="0"/>
            <a:r>
              <a:rPr lang="ru-RU" altLang="en-US" noProof="0" smtClean="0"/>
              <a:t>Образец заголовка</a:t>
            </a:r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pPr lvl="0"/>
            <a:r>
              <a:rPr lang="ru-RU" altLang="en-US" noProof="0" smtClean="0"/>
              <a:t>Образец подзаголовка</a:t>
            </a:r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0182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0183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9CC64B5-DC3E-41EA-A7B1-997AD792D79D}" type="slidenum">
              <a:rPr lang="ru-RU" altLang="en-US"/>
              <a:pPr/>
              <a:t>‹#›</a:t>
            </a:fld>
            <a:endParaRPr lang="ru-RU" altLang="en-US"/>
          </a:p>
        </p:txBody>
      </p:sp>
      <p:grpSp>
        <p:nvGrpSpPr>
          <p:cNvPr id="50184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50185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186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187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188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189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190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191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192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193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194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195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196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197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198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199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200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201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202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203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204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205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206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207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208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209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210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211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212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213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214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215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50216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965AD3-7D1B-40DD-9FE3-568CA8EC110E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06058177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5A8CC5-D430-4C10-9B7E-270648785765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29318007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49D933-C373-4567-87DF-45E4791E41A8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22917122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F24056-64F0-4B71-BA7A-6EAE8E7B26E8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90335017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98CAE9-DA64-410B-B71E-32D8A16ABA30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10206648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0FE64F-0BEB-4CB2-BD79-B21321F80EF0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067862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57E99B-4176-4AEE-B7CE-82F6EC1D607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3696233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9B0EB1-BA52-43D2-BCF7-38E911E71BF5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7873102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660ABC-33BF-48C7-9361-9E4B235D49C6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3440790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5DFD84-00B3-4848-A39D-875275E2D607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6116046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8862D6-36A2-44ED-B85C-9DF81423B4ED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01150546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666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113667" name="Rectangle 3"/>
            <p:cNvSpPr>
              <a:spLocks noChangeArrowheads="1"/>
            </p:cNvSpPr>
            <p:nvPr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668" name="Oval 4"/>
            <p:cNvSpPr>
              <a:spLocks noChangeArrowheads="1"/>
            </p:cNvSpPr>
            <p:nvPr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669" name="Rectangle 5"/>
            <p:cNvSpPr>
              <a:spLocks noChangeArrowheads="1"/>
            </p:cNvSpPr>
            <p:nvPr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670" name="Freeform 6"/>
            <p:cNvSpPr>
              <a:spLocks noEditPoints="1"/>
            </p:cNvSpPr>
            <p:nvPr/>
          </p:nvSpPr>
          <p:spPr bwMode="ltGray">
            <a:xfrm>
              <a:off x="4871" y="3508"/>
              <a:ext cx="66" cy="96"/>
            </a:xfrm>
            <a:custGeom>
              <a:avLst/>
              <a:gdLst>
                <a:gd name="T0" fmla="*/ 18 w 66"/>
                <a:gd name="T1" fmla="*/ 96 h 96"/>
                <a:gd name="T2" fmla="*/ 42 w 66"/>
                <a:gd name="T3" fmla="*/ 78 h 96"/>
                <a:gd name="T4" fmla="*/ 60 w 66"/>
                <a:gd name="T5" fmla="*/ 60 h 96"/>
                <a:gd name="T6" fmla="*/ 66 w 66"/>
                <a:gd name="T7" fmla="*/ 36 h 96"/>
                <a:gd name="T8" fmla="*/ 60 w 66"/>
                <a:gd name="T9" fmla="*/ 12 h 96"/>
                <a:gd name="T10" fmla="*/ 36 w 66"/>
                <a:gd name="T11" fmla="*/ 0 h 96"/>
                <a:gd name="T12" fmla="*/ 24 w 66"/>
                <a:gd name="T13" fmla="*/ 6 h 96"/>
                <a:gd name="T14" fmla="*/ 12 w 66"/>
                <a:gd name="T15" fmla="*/ 12 h 96"/>
                <a:gd name="T16" fmla="*/ 0 w 66"/>
                <a:gd name="T17" fmla="*/ 36 h 96"/>
                <a:gd name="T18" fmla="*/ 0 w 66"/>
                <a:gd name="T19" fmla="*/ 60 h 96"/>
                <a:gd name="T20" fmla="*/ 12 w 66"/>
                <a:gd name="T21" fmla="*/ 84 h 96"/>
                <a:gd name="T22" fmla="*/ 18 w 66"/>
                <a:gd name="T23" fmla="*/ 96 h 96"/>
                <a:gd name="T24" fmla="*/ 18 w 66"/>
                <a:gd name="T25" fmla="*/ 96 h 96"/>
                <a:gd name="T26" fmla="*/ 42 w 66"/>
                <a:gd name="T27" fmla="*/ 18 h 96"/>
                <a:gd name="T28" fmla="*/ 54 w 66"/>
                <a:gd name="T29" fmla="*/ 24 h 96"/>
                <a:gd name="T30" fmla="*/ 60 w 66"/>
                <a:gd name="T31" fmla="*/ 36 h 96"/>
                <a:gd name="T32" fmla="*/ 60 w 66"/>
                <a:gd name="T33" fmla="*/ 48 h 96"/>
                <a:gd name="T34" fmla="*/ 54 w 66"/>
                <a:gd name="T35" fmla="*/ 54 h 96"/>
                <a:gd name="T36" fmla="*/ 36 w 66"/>
                <a:gd name="T37" fmla="*/ 72 h 96"/>
                <a:gd name="T38" fmla="*/ 24 w 66"/>
                <a:gd name="T39" fmla="*/ 78 h 96"/>
                <a:gd name="T40" fmla="*/ 24 w 66"/>
                <a:gd name="T41" fmla="*/ 78 h 96"/>
                <a:gd name="T42" fmla="*/ 12 w 66"/>
                <a:gd name="T43" fmla="*/ 48 h 96"/>
                <a:gd name="T44" fmla="*/ 18 w 66"/>
                <a:gd name="T45" fmla="*/ 24 h 96"/>
                <a:gd name="T46" fmla="*/ 30 w 66"/>
                <a:gd name="T47" fmla="*/ 18 h 96"/>
                <a:gd name="T48" fmla="*/ 42 w 66"/>
                <a:gd name="T49" fmla="*/ 18 h 96"/>
                <a:gd name="T50" fmla="*/ 42 w 66"/>
                <a:gd name="T51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671" name="Rectangle 7"/>
            <p:cNvSpPr>
              <a:spLocks noChangeArrowheads="1"/>
            </p:cNvSpPr>
            <p:nvPr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672" name="Rectangle 8"/>
            <p:cNvSpPr>
              <a:spLocks noChangeArrowheads="1"/>
            </p:cNvSpPr>
            <p:nvPr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673" name="Rectangle 9"/>
            <p:cNvSpPr>
              <a:spLocks noChangeArrowheads="1"/>
            </p:cNvSpPr>
            <p:nvPr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674" name="Rectangle 10"/>
            <p:cNvSpPr>
              <a:spLocks noChangeArrowheads="1"/>
            </p:cNvSpPr>
            <p:nvPr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675" name="Rectangle 11"/>
            <p:cNvSpPr>
              <a:spLocks noChangeArrowheads="1"/>
            </p:cNvSpPr>
            <p:nvPr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676" name="Freeform 12"/>
            <p:cNvSpPr>
              <a:spLocks/>
            </p:cNvSpPr>
            <p:nvPr/>
          </p:nvSpPr>
          <p:spPr bwMode="ltGray">
            <a:xfrm>
              <a:off x="4007" y="3021"/>
              <a:ext cx="623" cy="156"/>
            </a:xfrm>
            <a:custGeom>
              <a:avLst/>
              <a:gdLst>
                <a:gd name="T0" fmla="*/ 6 w 623"/>
                <a:gd name="T1" fmla="*/ 18 h 156"/>
                <a:gd name="T2" fmla="*/ 162 w 623"/>
                <a:gd name="T3" fmla="*/ 36 h 156"/>
                <a:gd name="T4" fmla="*/ 251 w 623"/>
                <a:gd name="T5" fmla="*/ 36 h 156"/>
                <a:gd name="T6" fmla="*/ 354 w 623"/>
                <a:gd name="T7" fmla="*/ 30 h 156"/>
                <a:gd name="T8" fmla="*/ 473 w 623"/>
                <a:gd name="T9" fmla="*/ 18 h 156"/>
                <a:gd name="T10" fmla="*/ 611 w 623"/>
                <a:gd name="T11" fmla="*/ 0 h 156"/>
                <a:gd name="T12" fmla="*/ 623 w 623"/>
                <a:gd name="T13" fmla="*/ 114 h 156"/>
                <a:gd name="T14" fmla="*/ 497 w 623"/>
                <a:gd name="T15" fmla="*/ 138 h 156"/>
                <a:gd name="T16" fmla="*/ 414 w 623"/>
                <a:gd name="T17" fmla="*/ 150 h 156"/>
                <a:gd name="T18" fmla="*/ 318 w 623"/>
                <a:gd name="T19" fmla="*/ 156 h 156"/>
                <a:gd name="T20" fmla="*/ 215 w 623"/>
                <a:gd name="T21" fmla="*/ 156 h 156"/>
                <a:gd name="T22" fmla="*/ 108 w 623"/>
                <a:gd name="T23" fmla="*/ 150 h 156"/>
                <a:gd name="T24" fmla="*/ 0 w 623"/>
                <a:gd name="T25" fmla="*/ 132 h 156"/>
                <a:gd name="T26" fmla="*/ 6 w 623"/>
                <a:gd name="T27" fmla="*/ 18 h 156"/>
                <a:gd name="T28" fmla="*/ 6 w 623"/>
                <a:gd name="T29" fmla="*/ 1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677" name="Freeform 13"/>
            <p:cNvSpPr>
              <a:spLocks/>
            </p:cNvSpPr>
            <p:nvPr/>
          </p:nvSpPr>
          <p:spPr bwMode="ltGray">
            <a:xfrm>
              <a:off x="4762" y="3591"/>
              <a:ext cx="996" cy="126"/>
            </a:xfrm>
            <a:custGeom>
              <a:avLst/>
              <a:gdLst>
                <a:gd name="T0" fmla="*/ 754 w 993"/>
                <a:gd name="T1" fmla="*/ 6 h 126"/>
                <a:gd name="T2" fmla="*/ 652 w 993"/>
                <a:gd name="T3" fmla="*/ 6 h 126"/>
                <a:gd name="T4" fmla="*/ 563 w 993"/>
                <a:gd name="T5" fmla="*/ 6 h 126"/>
                <a:gd name="T6" fmla="*/ 479 w 993"/>
                <a:gd name="T7" fmla="*/ 6 h 126"/>
                <a:gd name="T8" fmla="*/ 401 w 993"/>
                <a:gd name="T9" fmla="*/ 6 h 126"/>
                <a:gd name="T10" fmla="*/ 335 w 993"/>
                <a:gd name="T11" fmla="*/ 0 h 126"/>
                <a:gd name="T12" fmla="*/ 276 w 993"/>
                <a:gd name="T13" fmla="*/ 0 h 126"/>
                <a:gd name="T14" fmla="*/ 222 w 993"/>
                <a:gd name="T15" fmla="*/ 0 h 126"/>
                <a:gd name="T16" fmla="*/ 180 w 993"/>
                <a:gd name="T17" fmla="*/ 6 h 126"/>
                <a:gd name="T18" fmla="*/ 138 w 993"/>
                <a:gd name="T19" fmla="*/ 6 h 126"/>
                <a:gd name="T20" fmla="*/ 108 w 993"/>
                <a:gd name="T21" fmla="*/ 6 h 126"/>
                <a:gd name="T22" fmla="*/ 54 w 993"/>
                <a:gd name="T23" fmla="*/ 6 h 126"/>
                <a:gd name="T24" fmla="*/ 24 w 993"/>
                <a:gd name="T25" fmla="*/ 12 h 126"/>
                <a:gd name="T26" fmla="*/ 6 w 993"/>
                <a:gd name="T27" fmla="*/ 18 h 126"/>
                <a:gd name="T28" fmla="*/ 0 w 993"/>
                <a:gd name="T29" fmla="*/ 24 h 126"/>
                <a:gd name="T30" fmla="*/ 12 w 993"/>
                <a:gd name="T31" fmla="*/ 42 h 126"/>
                <a:gd name="T32" fmla="*/ 18 w 993"/>
                <a:gd name="T33" fmla="*/ 48 h 126"/>
                <a:gd name="T34" fmla="*/ 30 w 993"/>
                <a:gd name="T35" fmla="*/ 54 h 126"/>
                <a:gd name="T36" fmla="*/ 60 w 993"/>
                <a:gd name="T37" fmla="*/ 60 h 126"/>
                <a:gd name="T38" fmla="*/ 90 w 993"/>
                <a:gd name="T39" fmla="*/ 72 h 126"/>
                <a:gd name="T40" fmla="*/ 144 w 993"/>
                <a:gd name="T41" fmla="*/ 84 h 126"/>
                <a:gd name="T42" fmla="*/ 210 w 993"/>
                <a:gd name="T43" fmla="*/ 90 h 126"/>
                <a:gd name="T44" fmla="*/ 293 w 993"/>
                <a:gd name="T45" fmla="*/ 102 h 126"/>
                <a:gd name="T46" fmla="*/ 389 w 993"/>
                <a:gd name="T47" fmla="*/ 108 h 126"/>
                <a:gd name="T48" fmla="*/ 503 w 993"/>
                <a:gd name="T49" fmla="*/ 120 h 126"/>
                <a:gd name="T50" fmla="*/ 622 w 993"/>
                <a:gd name="T51" fmla="*/ 120 h 126"/>
                <a:gd name="T52" fmla="*/ 754 w 993"/>
                <a:gd name="T53" fmla="*/ 126 h 126"/>
                <a:gd name="T54" fmla="*/ 873 w 993"/>
                <a:gd name="T55" fmla="*/ 126 h 126"/>
                <a:gd name="T56" fmla="*/ 993 w 993"/>
                <a:gd name="T57" fmla="*/ 126 h 126"/>
                <a:gd name="T58" fmla="*/ 993 w 993"/>
                <a:gd name="T59" fmla="*/ 12 h 126"/>
                <a:gd name="T60" fmla="*/ 879 w 993"/>
                <a:gd name="T61" fmla="*/ 12 h 126"/>
                <a:gd name="T62" fmla="*/ 754 w 993"/>
                <a:gd name="T63" fmla="*/ 6 h 126"/>
                <a:gd name="T64" fmla="*/ 754 w 993"/>
                <a:gd name="T65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678" name="Freeform 14"/>
            <p:cNvSpPr>
              <a:spLocks/>
            </p:cNvSpPr>
            <p:nvPr/>
          </p:nvSpPr>
          <p:spPr bwMode="ltGray">
            <a:xfrm>
              <a:off x="4786" y="3645"/>
              <a:ext cx="972" cy="245"/>
            </a:xfrm>
            <a:custGeom>
              <a:avLst/>
              <a:gdLst>
                <a:gd name="T0" fmla="*/ 0 w 969"/>
                <a:gd name="T1" fmla="*/ 0 h 245"/>
                <a:gd name="T2" fmla="*/ 24 w 969"/>
                <a:gd name="T3" fmla="*/ 54 h 245"/>
                <a:gd name="T4" fmla="*/ 66 w 969"/>
                <a:gd name="T5" fmla="*/ 96 h 245"/>
                <a:gd name="T6" fmla="*/ 120 w 969"/>
                <a:gd name="T7" fmla="*/ 137 h 245"/>
                <a:gd name="T8" fmla="*/ 198 w 969"/>
                <a:gd name="T9" fmla="*/ 173 h 245"/>
                <a:gd name="T10" fmla="*/ 293 w 969"/>
                <a:gd name="T11" fmla="*/ 203 h 245"/>
                <a:gd name="T12" fmla="*/ 353 w 969"/>
                <a:gd name="T13" fmla="*/ 215 h 245"/>
                <a:gd name="T14" fmla="*/ 413 w 969"/>
                <a:gd name="T15" fmla="*/ 227 h 245"/>
                <a:gd name="T16" fmla="*/ 479 w 969"/>
                <a:gd name="T17" fmla="*/ 233 h 245"/>
                <a:gd name="T18" fmla="*/ 556 w 969"/>
                <a:gd name="T19" fmla="*/ 239 h 245"/>
                <a:gd name="T20" fmla="*/ 634 w 969"/>
                <a:gd name="T21" fmla="*/ 245 h 245"/>
                <a:gd name="T22" fmla="*/ 724 w 969"/>
                <a:gd name="T23" fmla="*/ 245 h 245"/>
                <a:gd name="T24" fmla="*/ 855 w 969"/>
                <a:gd name="T25" fmla="*/ 245 h 245"/>
                <a:gd name="T26" fmla="*/ 969 w 969"/>
                <a:gd name="T27" fmla="*/ 239 h 245"/>
                <a:gd name="T28" fmla="*/ 969 w 969"/>
                <a:gd name="T29" fmla="*/ 60 h 245"/>
                <a:gd name="T30" fmla="*/ 700 w 969"/>
                <a:gd name="T31" fmla="*/ 60 h 245"/>
                <a:gd name="T32" fmla="*/ 503 w 969"/>
                <a:gd name="T33" fmla="*/ 54 h 245"/>
                <a:gd name="T34" fmla="*/ 317 w 969"/>
                <a:gd name="T35" fmla="*/ 42 h 245"/>
                <a:gd name="T36" fmla="*/ 150 w 969"/>
                <a:gd name="T37" fmla="*/ 24 h 245"/>
                <a:gd name="T38" fmla="*/ 72 w 969"/>
                <a:gd name="T39" fmla="*/ 12 h 245"/>
                <a:gd name="T40" fmla="*/ 0 w 969"/>
                <a:gd name="T41" fmla="*/ 0 h 245"/>
                <a:gd name="T42" fmla="*/ 0 w 969"/>
                <a:gd name="T43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679" name="Freeform 15"/>
            <p:cNvSpPr>
              <a:spLocks/>
            </p:cNvSpPr>
            <p:nvPr/>
          </p:nvSpPr>
          <p:spPr bwMode="ltGray">
            <a:xfrm>
              <a:off x="4804" y="3591"/>
              <a:ext cx="954" cy="90"/>
            </a:xfrm>
            <a:custGeom>
              <a:avLst/>
              <a:gdLst>
                <a:gd name="T0" fmla="*/ 700 w 951"/>
                <a:gd name="T1" fmla="*/ 0 h 90"/>
                <a:gd name="T2" fmla="*/ 598 w 951"/>
                <a:gd name="T3" fmla="*/ 0 h 90"/>
                <a:gd name="T4" fmla="*/ 515 w 951"/>
                <a:gd name="T5" fmla="*/ 0 h 90"/>
                <a:gd name="T6" fmla="*/ 431 w 951"/>
                <a:gd name="T7" fmla="*/ 0 h 90"/>
                <a:gd name="T8" fmla="*/ 365 w 951"/>
                <a:gd name="T9" fmla="*/ 0 h 90"/>
                <a:gd name="T10" fmla="*/ 299 w 951"/>
                <a:gd name="T11" fmla="*/ 0 h 90"/>
                <a:gd name="T12" fmla="*/ 245 w 951"/>
                <a:gd name="T13" fmla="*/ 0 h 90"/>
                <a:gd name="T14" fmla="*/ 198 w 951"/>
                <a:gd name="T15" fmla="*/ 0 h 90"/>
                <a:gd name="T16" fmla="*/ 162 w 951"/>
                <a:gd name="T17" fmla="*/ 0 h 90"/>
                <a:gd name="T18" fmla="*/ 126 w 951"/>
                <a:gd name="T19" fmla="*/ 6 h 90"/>
                <a:gd name="T20" fmla="*/ 96 w 951"/>
                <a:gd name="T21" fmla="*/ 6 h 90"/>
                <a:gd name="T22" fmla="*/ 54 w 951"/>
                <a:gd name="T23" fmla="*/ 12 h 90"/>
                <a:gd name="T24" fmla="*/ 30 w 951"/>
                <a:gd name="T25" fmla="*/ 12 h 90"/>
                <a:gd name="T26" fmla="*/ 12 w 951"/>
                <a:gd name="T27" fmla="*/ 18 h 90"/>
                <a:gd name="T28" fmla="*/ 6 w 951"/>
                <a:gd name="T29" fmla="*/ 18 h 90"/>
                <a:gd name="T30" fmla="*/ 0 w 951"/>
                <a:gd name="T31" fmla="*/ 24 h 90"/>
                <a:gd name="T32" fmla="*/ 6 w 951"/>
                <a:gd name="T33" fmla="*/ 30 h 90"/>
                <a:gd name="T34" fmla="*/ 24 w 951"/>
                <a:gd name="T35" fmla="*/ 36 h 90"/>
                <a:gd name="T36" fmla="*/ 54 w 951"/>
                <a:gd name="T37" fmla="*/ 42 h 90"/>
                <a:gd name="T38" fmla="*/ 102 w 951"/>
                <a:gd name="T39" fmla="*/ 54 h 90"/>
                <a:gd name="T40" fmla="*/ 168 w 951"/>
                <a:gd name="T41" fmla="*/ 60 h 90"/>
                <a:gd name="T42" fmla="*/ 251 w 951"/>
                <a:gd name="T43" fmla="*/ 66 h 90"/>
                <a:gd name="T44" fmla="*/ 341 w 951"/>
                <a:gd name="T45" fmla="*/ 78 h 90"/>
                <a:gd name="T46" fmla="*/ 449 w 951"/>
                <a:gd name="T47" fmla="*/ 84 h 90"/>
                <a:gd name="T48" fmla="*/ 568 w 951"/>
                <a:gd name="T49" fmla="*/ 84 h 90"/>
                <a:gd name="T50" fmla="*/ 694 w 951"/>
                <a:gd name="T51" fmla="*/ 90 h 90"/>
                <a:gd name="T52" fmla="*/ 825 w 951"/>
                <a:gd name="T53" fmla="*/ 90 h 90"/>
                <a:gd name="T54" fmla="*/ 951 w 951"/>
                <a:gd name="T55" fmla="*/ 90 h 90"/>
                <a:gd name="T56" fmla="*/ 951 w 951"/>
                <a:gd name="T57" fmla="*/ 6 h 90"/>
                <a:gd name="T58" fmla="*/ 831 w 951"/>
                <a:gd name="T59" fmla="*/ 6 h 90"/>
                <a:gd name="T60" fmla="*/ 772 w 951"/>
                <a:gd name="T61" fmla="*/ 6 h 90"/>
                <a:gd name="T62" fmla="*/ 700 w 951"/>
                <a:gd name="T63" fmla="*/ 0 h 90"/>
                <a:gd name="T64" fmla="*/ 700 w 951"/>
                <a:gd name="T6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680" name="Freeform 16"/>
            <p:cNvSpPr>
              <a:spLocks/>
            </p:cNvSpPr>
            <p:nvPr/>
          </p:nvSpPr>
          <p:spPr bwMode="ltGray">
            <a:xfrm>
              <a:off x="3059" y="1541"/>
              <a:ext cx="102" cy="155"/>
            </a:xfrm>
            <a:custGeom>
              <a:avLst/>
              <a:gdLst>
                <a:gd name="T0" fmla="*/ 102 w 102"/>
                <a:gd name="T1" fmla="*/ 0 h 155"/>
                <a:gd name="T2" fmla="*/ 0 w 102"/>
                <a:gd name="T3" fmla="*/ 12 h 155"/>
                <a:gd name="T4" fmla="*/ 30 w 102"/>
                <a:gd name="T5" fmla="*/ 72 h 155"/>
                <a:gd name="T6" fmla="*/ 30 w 102"/>
                <a:gd name="T7" fmla="*/ 155 h 155"/>
                <a:gd name="T8" fmla="*/ 72 w 102"/>
                <a:gd name="T9" fmla="*/ 155 h 155"/>
                <a:gd name="T10" fmla="*/ 72 w 102"/>
                <a:gd name="T11" fmla="*/ 66 h 155"/>
                <a:gd name="T12" fmla="*/ 102 w 102"/>
                <a:gd name="T13" fmla="*/ 0 h 155"/>
                <a:gd name="T14" fmla="*/ 102 w 102"/>
                <a:gd name="T15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681" name="Freeform 17"/>
            <p:cNvSpPr>
              <a:spLocks noEditPoints="1"/>
            </p:cNvSpPr>
            <p:nvPr/>
          </p:nvSpPr>
          <p:spPr bwMode="ltGray">
            <a:xfrm>
              <a:off x="3059" y="1690"/>
              <a:ext cx="90" cy="96"/>
            </a:xfrm>
            <a:custGeom>
              <a:avLst/>
              <a:gdLst>
                <a:gd name="T0" fmla="*/ 48 w 90"/>
                <a:gd name="T1" fmla="*/ 96 h 96"/>
                <a:gd name="T2" fmla="*/ 72 w 90"/>
                <a:gd name="T3" fmla="*/ 72 h 96"/>
                <a:gd name="T4" fmla="*/ 84 w 90"/>
                <a:gd name="T5" fmla="*/ 48 h 96"/>
                <a:gd name="T6" fmla="*/ 90 w 90"/>
                <a:gd name="T7" fmla="*/ 36 h 96"/>
                <a:gd name="T8" fmla="*/ 84 w 90"/>
                <a:gd name="T9" fmla="*/ 24 h 96"/>
                <a:gd name="T10" fmla="*/ 66 w 90"/>
                <a:gd name="T11" fmla="*/ 6 h 96"/>
                <a:gd name="T12" fmla="*/ 42 w 90"/>
                <a:gd name="T13" fmla="*/ 0 h 96"/>
                <a:gd name="T14" fmla="*/ 24 w 90"/>
                <a:gd name="T15" fmla="*/ 0 h 96"/>
                <a:gd name="T16" fmla="*/ 12 w 90"/>
                <a:gd name="T17" fmla="*/ 12 h 96"/>
                <a:gd name="T18" fmla="*/ 6 w 90"/>
                <a:gd name="T19" fmla="*/ 24 h 96"/>
                <a:gd name="T20" fmla="*/ 0 w 90"/>
                <a:gd name="T21" fmla="*/ 36 h 96"/>
                <a:gd name="T22" fmla="*/ 12 w 90"/>
                <a:gd name="T23" fmla="*/ 66 h 96"/>
                <a:gd name="T24" fmla="*/ 30 w 90"/>
                <a:gd name="T25" fmla="*/ 84 h 96"/>
                <a:gd name="T26" fmla="*/ 48 w 90"/>
                <a:gd name="T27" fmla="*/ 96 h 96"/>
                <a:gd name="T28" fmla="*/ 48 w 90"/>
                <a:gd name="T29" fmla="*/ 96 h 96"/>
                <a:gd name="T30" fmla="*/ 48 w 90"/>
                <a:gd name="T31" fmla="*/ 12 h 96"/>
                <a:gd name="T32" fmla="*/ 66 w 90"/>
                <a:gd name="T33" fmla="*/ 18 h 96"/>
                <a:gd name="T34" fmla="*/ 72 w 90"/>
                <a:gd name="T35" fmla="*/ 24 h 96"/>
                <a:gd name="T36" fmla="*/ 72 w 90"/>
                <a:gd name="T37" fmla="*/ 36 h 96"/>
                <a:gd name="T38" fmla="*/ 72 w 90"/>
                <a:gd name="T39" fmla="*/ 48 h 96"/>
                <a:gd name="T40" fmla="*/ 54 w 90"/>
                <a:gd name="T41" fmla="*/ 66 h 96"/>
                <a:gd name="T42" fmla="*/ 48 w 90"/>
                <a:gd name="T43" fmla="*/ 78 h 96"/>
                <a:gd name="T44" fmla="*/ 30 w 90"/>
                <a:gd name="T45" fmla="*/ 66 h 96"/>
                <a:gd name="T46" fmla="*/ 24 w 90"/>
                <a:gd name="T47" fmla="*/ 48 h 96"/>
                <a:gd name="T48" fmla="*/ 18 w 90"/>
                <a:gd name="T49" fmla="*/ 30 h 96"/>
                <a:gd name="T50" fmla="*/ 30 w 90"/>
                <a:gd name="T51" fmla="*/ 12 h 96"/>
                <a:gd name="T52" fmla="*/ 48 w 90"/>
                <a:gd name="T53" fmla="*/ 12 h 96"/>
                <a:gd name="T54" fmla="*/ 48 w 90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682" name="Freeform 18"/>
            <p:cNvSpPr>
              <a:spLocks noEditPoints="1"/>
            </p:cNvSpPr>
            <p:nvPr/>
          </p:nvSpPr>
          <p:spPr bwMode="ltGray">
            <a:xfrm>
              <a:off x="3059" y="1768"/>
              <a:ext cx="90" cy="108"/>
            </a:xfrm>
            <a:custGeom>
              <a:avLst/>
              <a:gdLst>
                <a:gd name="T0" fmla="*/ 0 w 90"/>
                <a:gd name="T1" fmla="*/ 90 h 108"/>
                <a:gd name="T2" fmla="*/ 12 w 90"/>
                <a:gd name="T3" fmla="*/ 102 h 108"/>
                <a:gd name="T4" fmla="*/ 24 w 90"/>
                <a:gd name="T5" fmla="*/ 108 h 108"/>
                <a:gd name="T6" fmla="*/ 54 w 90"/>
                <a:gd name="T7" fmla="*/ 108 h 108"/>
                <a:gd name="T8" fmla="*/ 78 w 90"/>
                <a:gd name="T9" fmla="*/ 96 h 108"/>
                <a:gd name="T10" fmla="*/ 90 w 90"/>
                <a:gd name="T11" fmla="*/ 72 h 108"/>
                <a:gd name="T12" fmla="*/ 84 w 90"/>
                <a:gd name="T13" fmla="*/ 42 h 108"/>
                <a:gd name="T14" fmla="*/ 66 w 90"/>
                <a:gd name="T15" fmla="*/ 24 h 108"/>
                <a:gd name="T16" fmla="*/ 54 w 90"/>
                <a:gd name="T17" fmla="*/ 12 h 108"/>
                <a:gd name="T18" fmla="*/ 48 w 90"/>
                <a:gd name="T19" fmla="*/ 6 h 108"/>
                <a:gd name="T20" fmla="*/ 48 w 90"/>
                <a:gd name="T21" fmla="*/ 6 h 108"/>
                <a:gd name="T22" fmla="*/ 48 w 90"/>
                <a:gd name="T23" fmla="*/ 0 h 108"/>
                <a:gd name="T24" fmla="*/ 24 w 90"/>
                <a:gd name="T25" fmla="*/ 24 h 108"/>
                <a:gd name="T26" fmla="*/ 6 w 90"/>
                <a:gd name="T27" fmla="*/ 48 h 108"/>
                <a:gd name="T28" fmla="*/ 0 w 90"/>
                <a:gd name="T29" fmla="*/ 66 h 108"/>
                <a:gd name="T30" fmla="*/ 0 w 90"/>
                <a:gd name="T31" fmla="*/ 90 h 108"/>
                <a:gd name="T32" fmla="*/ 0 w 90"/>
                <a:gd name="T33" fmla="*/ 90 h 108"/>
                <a:gd name="T34" fmla="*/ 12 w 90"/>
                <a:gd name="T35" fmla="*/ 66 h 108"/>
                <a:gd name="T36" fmla="*/ 18 w 90"/>
                <a:gd name="T37" fmla="*/ 48 h 108"/>
                <a:gd name="T38" fmla="*/ 30 w 90"/>
                <a:gd name="T39" fmla="*/ 36 h 108"/>
                <a:gd name="T40" fmla="*/ 42 w 90"/>
                <a:gd name="T41" fmla="*/ 24 h 108"/>
                <a:gd name="T42" fmla="*/ 48 w 90"/>
                <a:gd name="T43" fmla="*/ 18 h 108"/>
                <a:gd name="T44" fmla="*/ 66 w 90"/>
                <a:gd name="T45" fmla="*/ 30 h 108"/>
                <a:gd name="T46" fmla="*/ 72 w 90"/>
                <a:gd name="T47" fmla="*/ 48 h 108"/>
                <a:gd name="T48" fmla="*/ 78 w 90"/>
                <a:gd name="T49" fmla="*/ 72 h 108"/>
                <a:gd name="T50" fmla="*/ 78 w 90"/>
                <a:gd name="T51" fmla="*/ 84 h 108"/>
                <a:gd name="T52" fmla="*/ 66 w 90"/>
                <a:gd name="T53" fmla="*/ 96 h 108"/>
                <a:gd name="T54" fmla="*/ 42 w 90"/>
                <a:gd name="T55" fmla="*/ 102 h 108"/>
                <a:gd name="T56" fmla="*/ 30 w 90"/>
                <a:gd name="T57" fmla="*/ 96 h 108"/>
                <a:gd name="T58" fmla="*/ 18 w 90"/>
                <a:gd name="T59" fmla="*/ 90 h 108"/>
                <a:gd name="T60" fmla="*/ 12 w 90"/>
                <a:gd name="T61" fmla="*/ 78 h 108"/>
                <a:gd name="T62" fmla="*/ 12 w 90"/>
                <a:gd name="T63" fmla="*/ 66 h 108"/>
                <a:gd name="T64" fmla="*/ 12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683" name="Freeform 19"/>
            <p:cNvSpPr>
              <a:spLocks/>
            </p:cNvSpPr>
            <p:nvPr/>
          </p:nvSpPr>
          <p:spPr bwMode="ltGray">
            <a:xfrm>
              <a:off x="5470" y="1205"/>
              <a:ext cx="102" cy="156"/>
            </a:xfrm>
            <a:custGeom>
              <a:avLst/>
              <a:gdLst>
                <a:gd name="T0" fmla="*/ 102 w 102"/>
                <a:gd name="T1" fmla="*/ 0 h 156"/>
                <a:gd name="T2" fmla="*/ 0 w 102"/>
                <a:gd name="T3" fmla="*/ 6 h 156"/>
                <a:gd name="T4" fmla="*/ 30 w 102"/>
                <a:gd name="T5" fmla="*/ 72 h 156"/>
                <a:gd name="T6" fmla="*/ 30 w 102"/>
                <a:gd name="T7" fmla="*/ 156 h 156"/>
                <a:gd name="T8" fmla="*/ 72 w 102"/>
                <a:gd name="T9" fmla="*/ 156 h 156"/>
                <a:gd name="T10" fmla="*/ 72 w 102"/>
                <a:gd name="T11" fmla="*/ 66 h 156"/>
                <a:gd name="T12" fmla="*/ 102 w 102"/>
                <a:gd name="T13" fmla="*/ 0 h 156"/>
                <a:gd name="T14" fmla="*/ 102 w 102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684" name="Freeform 20"/>
            <p:cNvSpPr>
              <a:spLocks noEditPoints="1"/>
            </p:cNvSpPr>
            <p:nvPr/>
          </p:nvSpPr>
          <p:spPr bwMode="ltGray">
            <a:xfrm>
              <a:off x="5476" y="1349"/>
              <a:ext cx="84" cy="96"/>
            </a:xfrm>
            <a:custGeom>
              <a:avLst/>
              <a:gdLst>
                <a:gd name="T0" fmla="*/ 42 w 84"/>
                <a:gd name="T1" fmla="*/ 96 h 96"/>
                <a:gd name="T2" fmla="*/ 66 w 84"/>
                <a:gd name="T3" fmla="*/ 78 h 96"/>
                <a:gd name="T4" fmla="*/ 84 w 84"/>
                <a:gd name="T5" fmla="*/ 54 h 96"/>
                <a:gd name="T6" fmla="*/ 84 w 84"/>
                <a:gd name="T7" fmla="*/ 30 h 96"/>
                <a:gd name="T8" fmla="*/ 66 w 84"/>
                <a:gd name="T9" fmla="*/ 6 h 96"/>
                <a:gd name="T10" fmla="*/ 42 w 84"/>
                <a:gd name="T11" fmla="*/ 0 h 96"/>
                <a:gd name="T12" fmla="*/ 24 w 84"/>
                <a:gd name="T13" fmla="*/ 6 h 96"/>
                <a:gd name="T14" fmla="*/ 12 w 84"/>
                <a:gd name="T15" fmla="*/ 18 h 96"/>
                <a:gd name="T16" fmla="*/ 6 w 84"/>
                <a:gd name="T17" fmla="*/ 30 h 96"/>
                <a:gd name="T18" fmla="*/ 0 w 84"/>
                <a:gd name="T19" fmla="*/ 42 h 96"/>
                <a:gd name="T20" fmla="*/ 12 w 84"/>
                <a:gd name="T21" fmla="*/ 66 h 96"/>
                <a:gd name="T22" fmla="*/ 30 w 84"/>
                <a:gd name="T23" fmla="*/ 84 h 96"/>
                <a:gd name="T24" fmla="*/ 42 w 84"/>
                <a:gd name="T25" fmla="*/ 96 h 96"/>
                <a:gd name="T26" fmla="*/ 42 w 84"/>
                <a:gd name="T27" fmla="*/ 96 h 96"/>
                <a:gd name="T28" fmla="*/ 48 w 84"/>
                <a:gd name="T29" fmla="*/ 12 h 96"/>
                <a:gd name="T30" fmla="*/ 66 w 84"/>
                <a:gd name="T31" fmla="*/ 18 h 96"/>
                <a:gd name="T32" fmla="*/ 72 w 84"/>
                <a:gd name="T33" fmla="*/ 30 h 96"/>
                <a:gd name="T34" fmla="*/ 72 w 84"/>
                <a:gd name="T35" fmla="*/ 42 h 96"/>
                <a:gd name="T36" fmla="*/ 66 w 84"/>
                <a:gd name="T37" fmla="*/ 54 h 96"/>
                <a:gd name="T38" fmla="*/ 54 w 84"/>
                <a:gd name="T39" fmla="*/ 72 h 96"/>
                <a:gd name="T40" fmla="*/ 42 w 84"/>
                <a:gd name="T41" fmla="*/ 84 h 96"/>
                <a:gd name="T42" fmla="*/ 42 w 84"/>
                <a:gd name="T43" fmla="*/ 84 h 96"/>
                <a:gd name="T44" fmla="*/ 30 w 84"/>
                <a:gd name="T45" fmla="*/ 72 h 96"/>
                <a:gd name="T46" fmla="*/ 18 w 84"/>
                <a:gd name="T47" fmla="*/ 54 h 96"/>
                <a:gd name="T48" fmla="*/ 18 w 84"/>
                <a:gd name="T49" fmla="*/ 30 h 96"/>
                <a:gd name="T50" fmla="*/ 30 w 84"/>
                <a:gd name="T51" fmla="*/ 18 h 96"/>
                <a:gd name="T52" fmla="*/ 48 w 84"/>
                <a:gd name="T53" fmla="*/ 12 h 96"/>
                <a:gd name="T54" fmla="*/ 48 w 84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685" name="Freeform 21"/>
            <p:cNvSpPr>
              <a:spLocks noEditPoints="1"/>
            </p:cNvSpPr>
            <p:nvPr/>
          </p:nvSpPr>
          <p:spPr bwMode="ltGray">
            <a:xfrm>
              <a:off x="5470" y="1433"/>
              <a:ext cx="90" cy="108"/>
            </a:xfrm>
            <a:custGeom>
              <a:avLst/>
              <a:gdLst>
                <a:gd name="T0" fmla="*/ 6 w 90"/>
                <a:gd name="T1" fmla="*/ 90 h 108"/>
                <a:gd name="T2" fmla="*/ 18 w 90"/>
                <a:gd name="T3" fmla="*/ 102 h 108"/>
                <a:gd name="T4" fmla="*/ 30 w 90"/>
                <a:gd name="T5" fmla="*/ 108 h 108"/>
                <a:gd name="T6" fmla="*/ 60 w 90"/>
                <a:gd name="T7" fmla="*/ 108 h 108"/>
                <a:gd name="T8" fmla="*/ 84 w 90"/>
                <a:gd name="T9" fmla="*/ 96 h 108"/>
                <a:gd name="T10" fmla="*/ 90 w 90"/>
                <a:gd name="T11" fmla="*/ 84 h 108"/>
                <a:gd name="T12" fmla="*/ 90 w 90"/>
                <a:gd name="T13" fmla="*/ 66 h 108"/>
                <a:gd name="T14" fmla="*/ 84 w 90"/>
                <a:gd name="T15" fmla="*/ 36 h 108"/>
                <a:gd name="T16" fmla="*/ 72 w 90"/>
                <a:gd name="T17" fmla="*/ 18 h 108"/>
                <a:gd name="T18" fmla="*/ 60 w 90"/>
                <a:gd name="T19" fmla="*/ 6 h 108"/>
                <a:gd name="T20" fmla="*/ 54 w 90"/>
                <a:gd name="T21" fmla="*/ 0 h 108"/>
                <a:gd name="T22" fmla="*/ 54 w 90"/>
                <a:gd name="T23" fmla="*/ 0 h 108"/>
                <a:gd name="T24" fmla="*/ 48 w 90"/>
                <a:gd name="T25" fmla="*/ 0 h 108"/>
                <a:gd name="T26" fmla="*/ 24 w 90"/>
                <a:gd name="T27" fmla="*/ 24 h 108"/>
                <a:gd name="T28" fmla="*/ 12 w 90"/>
                <a:gd name="T29" fmla="*/ 48 h 108"/>
                <a:gd name="T30" fmla="*/ 0 w 90"/>
                <a:gd name="T31" fmla="*/ 66 h 108"/>
                <a:gd name="T32" fmla="*/ 6 w 90"/>
                <a:gd name="T33" fmla="*/ 90 h 108"/>
                <a:gd name="T34" fmla="*/ 6 w 90"/>
                <a:gd name="T35" fmla="*/ 90 h 108"/>
                <a:gd name="T36" fmla="*/ 18 w 90"/>
                <a:gd name="T37" fmla="*/ 66 h 108"/>
                <a:gd name="T38" fmla="*/ 24 w 90"/>
                <a:gd name="T39" fmla="*/ 48 h 108"/>
                <a:gd name="T40" fmla="*/ 36 w 90"/>
                <a:gd name="T41" fmla="*/ 30 h 108"/>
                <a:gd name="T42" fmla="*/ 42 w 90"/>
                <a:gd name="T43" fmla="*/ 18 h 108"/>
                <a:gd name="T44" fmla="*/ 48 w 90"/>
                <a:gd name="T45" fmla="*/ 12 h 108"/>
                <a:gd name="T46" fmla="*/ 78 w 90"/>
                <a:gd name="T47" fmla="*/ 42 h 108"/>
                <a:gd name="T48" fmla="*/ 84 w 90"/>
                <a:gd name="T49" fmla="*/ 66 h 108"/>
                <a:gd name="T50" fmla="*/ 66 w 90"/>
                <a:gd name="T51" fmla="*/ 90 h 108"/>
                <a:gd name="T52" fmla="*/ 54 w 90"/>
                <a:gd name="T53" fmla="*/ 96 h 108"/>
                <a:gd name="T54" fmla="*/ 42 w 90"/>
                <a:gd name="T55" fmla="*/ 96 h 108"/>
                <a:gd name="T56" fmla="*/ 30 w 90"/>
                <a:gd name="T57" fmla="*/ 96 h 108"/>
                <a:gd name="T58" fmla="*/ 24 w 90"/>
                <a:gd name="T59" fmla="*/ 84 h 108"/>
                <a:gd name="T60" fmla="*/ 18 w 90"/>
                <a:gd name="T61" fmla="*/ 78 h 108"/>
                <a:gd name="T62" fmla="*/ 18 w 90"/>
                <a:gd name="T63" fmla="*/ 66 h 108"/>
                <a:gd name="T64" fmla="*/ 18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686" name="Freeform 22"/>
            <p:cNvSpPr>
              <a:spLocks noEditPoints="1"/>
            </p:cNvSpPr>
            <p:nvPr/>
          </p:nvSpPr>
          <p:spPr bwMode="ltGray">
            <a:xfrm>
              <a:off x="5428" y="3525"/>
              <a:ext cx="66" cy="96"/>
            </a:xfrm>
            <a:custGeom>
              <a:avLst/>
              <a:gdLst>
                <a:gd name="T0" fmla="*/ 30 w 66"/>
                <a:gd name="T1" fmla="*/ 96 h 96"/>
                <a:gd name="T2" fmla="*/ 54 w 66"/>
                <a:gd name="T3" fmla="*/ 72 h 96"/>
                <a:gd name="T4" fmla="*/ 66 w 66"/>
                <a:gd name="T5" fmla="*/ 48 h 96"/>
                <a:gd name="T6" fmla="*/ 66 w 66"/>
                <a:gd name="T7" fmla="*/ 24 h 96"/>
                <a:gd name="T8" fmla="*/ 54 w 66"/>
                <a:gd name="T9" fmla="*/ 6 h 96"/>
                <a:gd name="T10" fmla="*/ 30 w 66"/>
                <a:gd name="T11" fmla="*/ 0 h 96"/>
                <a:gd name="T12" fmla="*/ 18 w 66"/>
                <a:gd name="T13" fmla="*/ 0 h 96"/>
                <a:gd name="T14" fmla="*/ 6 w 66"/>
                <a:gd name="T15" fmla="*/ 12 h 96"/>
                <a:gd name="T16" fmla="*/ 0 w 66"/>
                <a:gd name="T17" fmla="*/ 36 h 96"/>
                <a:gd name="T18" fmla="*/ 6 w 66"/>
                <a:gd name="T19" fmla="*/ 60 h 96"/>
                <a:gd name="T20" fmla="*/ 18 w 66"/>
                <a:gd name="T21" fmla="*/ 84 h 96"/>
                <a:gd name="T22" fmla="*/ 30 w 66"/>
                <a:gd name="T23" fmla="*/ 96 h 96"/>
                <a:gd name="T24" fmla="*/ 30 w 66"/>
                <a:gd name="T25" fmla="*/ 96 h 96"/>
                <a:gd name="T26" fmla="*/ 30 w 66"/>
                <a:gd name="T27" fmla="*/ 12 h 96"/>
                <a:gd name="T28" fmla="*/ 48 w 66"/>
                <a:gd name="T29" fmla="*/ 18 h 96"/>
                <a:gd name="T30" fmla="*/ 54 w 66"/>
                <a:gd name="T31" fmla="*/ 24 h 96"/>
                <a:gd name="T32" fmla="*/ 54 w 66"/>
                <a:gd name="T33" fmla="*/ 36 h 96"/>
                <a:gd name="T34" fmla="*/ 48 w 66"/>
                <a:gd name="T35" fmla="*/ 48 h 96"/>
                <a:gd name="T36" fmla="*/ 36 w 66"/>
                <a:gd name="T37" fmla="*/ 66 h 96"/>
                <a:gd name="T38" fmla="*/ 30 w 66"/>
                <a:gd name="T39" fmla="*/ 78 h 96"/>
                <a:gd name="T40" fmla="*/ 18 w 66"/>
                <a:gd name="T41" fmla="*/ 66 h 96"/>
                <a:gd name="T42" fmla="*/ 12 w 66"/>
                <a:gd name="T43" fmla="*/ 48 h 96"/>
                <a:gd name="T44" fmla="*/ 6 w 66"/>
                <a:gd name="T45" fmla="*/ 30 h 96"/>
                <a:gd name="T46" fmla="*/ 18 w 66"/>
                <a:gd name="T47" fmla="*/ 12 h 96"/>
                <a:gd name="T48" fmla="*/ 30 w 66"/>
                <a:gd name="T49" fmla="*/ 12 h 96"/>
                <a:gd name="T50" fmla="*/ 30 w 66"/>
                <a:gd name="T51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687" name="Freeform 23"/>
            <p:cNvSpPr>
              <a:spLocks/>
            </p:cNvSpPr>
            <p:nvPr/>
          </p:nvSpPr>
          <p:spPr bwMode="ltGray">
            <a:xfrm>
              <a:off x="3017" y="1127"/>
              <a:ext cx="2603" cy="444"/>
            </a:xfrm>
            <a:custGeom>
              <a:avLst/>
              <a:gdLst>
                <a:gd name="T0" fmla="*/ 2577 w 2594"/>
                <a:gd name="T1" fmla="*/ 0 h 444"/>
                <a:gd name="T2" fmla="*/ 2594 w 2594"/>
                <a:gd name="T3" fmla="*/ 72 h 444"/>
                <a:gd name="T4" fmla="*/ 6 w 2594"/>
                <a:gd name="T5" fmla="*/ 444 h 444"/>
                <a:gd name="T6" fmla="*/ 0 w 2594"/>
                <a:gd name="T7" fmla="*/ 396 h 444"/>
                <a:gd name="T8" fmla="*/ 1225 w 2594"/>
                <a:gd name="T9" fmla="*/ 96 h 444"/>
                <a:gd name="T10" fmla="*/ 1351 w 2594"/>
                <a:gd name="T11" fmla="*/ 78 h 444"/>
                <a:gd name="T12" fmla="*/ 2577 w 2594"/>
                <a:gd name="T13" fmla="*/ 0 h 444"/>
                <a:gd name="T14" fmla="*/ 2577 w 2594"/>
                <a:gd name="T15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688" name="Freeform 24"/>
            <p:cNvSpPr>
              <a:spLocks noEditPoints="1"/>
            </p:cNvSpPr>
            <p:nvPr/>
          </p:nvSpPr>
          <p:spPr bwMode="ltGray">
            <a:xfrm>
              <a:off x="2934" y="3773"/>
              <a:ext cx="84" cy="95"/>
            </a:xfrm>
            <a:custGeom>
              <a:avLst/>
              <a:gdLst>
                <a:gd name="T0" fmla="*/ 36 w 84"/>
                <a:gd name="T1" fmla="*/ 95 h 95"/>
                <a:gd name="T2" fmla="*/ 60 w 84"/>
                <a:gd name="T3" fmla="*/ 77 h 95"/>
                <a:gd name="T4" fmla="*/ 78 w 84"/>
                <a:gd name="T5" fmla="*/ 53 h 95"/>
                <a:gd name="T6" fmla="*/ 84 w 84"/>
                <a:gd name="T7" fmla="*/ 42 h 95"/>
                <a:gd name="T8" fmla="*/ 84 w 84"/>
                <a:gd name="T9" fmla="*/ 30 h 95"/>
                <a:gd name="T10" fmla="*/ 72 w 84"/>
                <a:gd name="T11" fmla="*/ 6 h 95"/>
                <a:gd name="T12" fmla="*/ 42 w 84"/>
                <a:gd name="T13" fmla="*/ 0 h 95"/>
                <a:gd name="T14" fmla="*/ 30 w 84"/>
                <a:gd name="T15" fmla="*/ 0 h 95"/>
                <a:gd name="T16" fmla="*/ 12 w 84"/>
                <a:gd name="T17" fmla="*/ 12 h 95"/>
                <a:gd name="T18" fmla="*/ 0 w 84"/>
                <a:gd name="T19" fmla="*/ 24 h 95"/>
                <a:gd name="T20" fmla="*/ 0 w 84"/>
                <a:gd name="T21" fmla="*/ 36 h 95"/>
                <a:gd name="T22" fmla="*/ 6 w 84"/>
                <a:gd name="T23" fmla="*/ 59 h 95"/>
                <a:gd name="T24" fmla="*/ 24 w 84"/>
                <a:gd name="T25" fmla="*/ 83 h 95"/>
                <a:gd name="T26" fmla="*/ 36 w 84"/>
                <a:gd name="T27" fmla="*/ 95 h 95"/>
                <a:gd name="T28" fmla="*/ 36 w 84"/>
                <a:gd name="T29" fmla="*/ 95 h 95"/>
                <a:gd name="T30" fmla="*/ 48 w 84"/>
                <a:gd name="T31" fmla="*/ 12 h 95"/>
                <a:gd name="T32" fmla="*/ 66 w 84"/>
                <a:gd name="T33" fmla="*/ 18 h 95"/>
                <a:gd name="T34" fmla="*/ 72 w 84"/>
                <a:gd name="T35" fmla="*/ 30 h 95"/>
                <a:gd name="T36" fmla="*/ 72 w 84"/>
                <a:gd name="T37" fmla="*/ 42 h 95"/>
                <a:gd name="T38" fmla="*/ 66 w 84"/>
                <a:gd name="T39" fmla="*/ 53 h 95"/>
                <a:gd name="T40" fmla="*/ 48 w 84"/>
                <a:gd name="T41" fmla="*/ 71 h 95"/>
                <a:gd name="T42" fmla="*/ 42 w 84"/>
                <a:gd name="T43" fmla="*/ 77 h 95"/>
                <a:gd name="T44" fmla="*/ 36 w 84"/>
                <a:gd name="T45" fmla="*/ 77 h 95"/>
                <a:gd name="T46" fmla="*/ 24 w 84"/>
                <a:gd name="T47" fmla="*/ 65 h 95"/>
                <a:gd name="T48" fmla="*/ 18 w 84"/>
                <a:gd name="T49" fmla="*/ 48 h 95"/>
                <a:gd name="T50" fmla="*/ 18 w 84"/>
                <a:gd name="T51" fmla="*/ 30 h 95"/>
                <a:gd name="T52" fmla="*/ 30 w 84"/>
                <a:gd name="T53" fmla="*/ 12 h 95"/>
                <a:gd name="T54" fmla="*/ 48 w 84"/>
                <a:gd name="T55" fmla="*/ 12 h 95"/>
                <a:gd name="T56" fmla="*/ 48 w 84"/>
                <a:gd name="T57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689" name="Freeform 25"/>
            <p:cNvSpPr>
              <a:spLocks noEditPoints="1"/>
            </p:cNvSpPr>
            <p:nvPr/>
          </p:nvSpPr>
          <p:spPr bwMode="ltGray">
            <a:xfrm>
              <a:off x="3779" y="3872"/>
              <a:ext cx="90" cy="108"/>
            </a:xfrm>
            <a:custGeom>
              <a:avLst/>
              <a:gdLst>
                <a:gd name="T0" fmla="*/ 12 w 90"/>
                <a:gd name="T1" fmla="*/ 96 h 108"/>
                <a:gd name="T2" fmla="*/ 24 w 90"/>
                <a:gd name="T3" fmla="*/ 108 h 108"/>
                <a:gd name="T4" fmla="*/ 42 w 90"/>
                <a:gd name="T5" fmla="*/ 108 h 108"/>
                <a:gd name="T6" fmla="*/ 66 w 90"/>
                <a:gd name="T7" fmla="*/ 102 h 108"/>
                <a:gd name="T8" fmla="*/ 84 w 90"/>
                <a:gd name="T9" fmla="*/ 78 h 108"/>
                <a:gd name="T10" fmla="*/ 90 w 90"/>
                <a:gd name="T11" fmla="*/ 66 h 108"/>
                <a:gd name="T12" fmla="*/ 84 w 90"/>
                <a:gd name="T13" fmla="*/ 48 h 108"/>
                <a:gd name="T14" fmla="*/ 66 w 90"/>
                <a:gd name="T15" fmla="*/ 24 h 108"/>
                <a:gd name="T16" fmla="*/ 48 w 90"/>
                <a:gd name="T17" fmla="*/ 12 h 108"/>
                <a:gd name="T18" fmla="*/ 36 w 90"/>
                <a:gd name="T19" fmla="*/ 0 h 108"/>
                <a:gd name="T20" fmla="*/ 30 w 90"/>
                <a:gd name="T21" fmla="*/ 0 h 108"/>
                <a:gd name="T22" fmla="*/ 30 w 90"/>
                <a:gd name="T23" fmla="*/ 0 h 108"/>
                <a:gd name="T24" fmla="*/ 24 w 90"/>
                <a:gd name="T25" fmla="*/ 0 h 108"/>
                <a:gd name="T26" fmla="*/ 12 w 90"/>
                <a:gd name="T27" fmla="*/ 30 h 108"/>
                <a:gd name="T28" fmla="*/ 0 w 90"/>
                <a:gd name="T29" fmla="*/ 54 h 108"/>
                <a:gd name="T30" fmla="*/ 0 w 90"/>
                <a:gd name="T31" fmla="*/ 78 h 108"/>
                <a:gd name="T32" fmla="*/ 12 w 90"/>
                <a:gd name="T33" fmla="*/ 96 h 108"/>
                <a:gd name="T34" fmla="*/ 12 w 90"/>
                <a:gd name="T35" fmla="*/ 96 h 108"/>
                <a:gd name="T36" fmla="*/ 12 w 90"/>
                <a:gd name="T37" fmla="*/ 72 h 108"/>
                <a:gd name="T38" fmla="*/ 18 w 90"/>
                <a:gd name="T39" fmla="*/ 54 h 108"/>
                <a:gd name="T40" fmla="*/ 24 w 90"/>
                <a:gd name="T41" fmla="*/ 36 h 108"/>
                <a:gd name="T42" fmla="*/ 30 w 90"/>
                <a:gd name="T43" fmla="*/ 18 h 108"/>
                <a:gd name="T44" fmla="*/ 30 w 90"/>
                <a:gd name="T45" fmla="*/ 12 h 108"/>
                <a:gd name="T46" fmla="*/ 48 w 90"/>
                <a:gd name="T47" fmla="*/ 24 h 108"/>
                <a:gd name="T48" fmla="*/ 66 w 90"/>
                <a:gd name="T49" fmla="*/ 36 h 108"/>
                <a:gd name="T50" fmla="*/ 78 w 90"/>
                <a:gd name="T51" fmla="*/ 54 h 108"/>
                <a:gd name="T52" fmla="*/ 78 w 90"/>
                <a:gd name="T53" fmla="*/ 72 h 108"/>
                <a:gd name="T54" fmla="*/ 72 w 90"/>
                <a:gd name="T55" fmla="*/ 84 h 108"/>
                <a:gd name="T56" fmla="*/ 48 w 90"/>
                <a:gd name="T57" fmla="*/ 96 h 108"/>
                <a:gd name="T58" fmla="*/ 36 w 90"/>
                <a:gd name="T59" fmla="*/ 96 h 108"/>
                <a:gd name="T60" fmla="*/ 24 w 90"/>
                <a:gd name="T61" fmla="*/ 90 h 108"/>
                <a:gd name="T62" fmla="*/ 18 w 90"/>
                <a:gd name="T63" fmla="*/ 84 h 108"/>
                <a:gd name="T64" fmla="*/ 12 w 90"/>
                <a:gd name="T65" fmla="*/ 72 h 108"/>
                <a:gd name="T66" fmla="*/ 12 w 90"/>
                <a:gd name="T67" fmla="*/ 7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690" name="Freeform 26"/>
            <p:cNvSpPr>
              <a:spLocks noEditPoints="1"/>
            </p:cNvSpPr>
            <p:nvPr/>
          </p:nvSpPr>
          <p:spPr bwMode="ltGray">
            <a:xfrm>
              <a:off x="2400" y="3872"/>
              <a:ext cx="72" cy="90"/>
            </a:xfrm>
            <a:custGeom>
              <a:avLst/>
              <a:gdLst>
                <a:gd name="T0" fmla="*/ 71 w 71"/>
                <a:gd name="T1" fmla="*/ 90 h 90"/>
                <a:gd name="T2" fmla="*/ 71 w 71"/>
                <a:gd name="T3" fmla="*/ 60 h 90"/>
                <a:gd name="T4" fmla="*/ 71 w 71"/>
                <a:gd name="T5" fmla="*/ 36 h 90"/>
                <a:gd name="T6" fmla="*/ 60 w 71"/>
                <a:gd name="T7" fmla="*/ 12 h 90"/>
                <a:gd name="T8" fmla="*/ 36 w 71"/>
                <a:gd name="T9" fmla="*/ 0 h 90"/>
                <a:gd name="T10" fmla="*/ 12 w 71"/>
                <a:gd name="T11" fmla="*/ 12 h 90"/>
                <a:gd name="T12" fmla="*/ 0 w 71"/>
                <a:gd name="T13" fmla="*/ 36 h 90"/>
                <a:gd name="T14" fmla="*/ 6 w 71"/>
                <a:gd name="T15" fmla="*/ 60 h 90"/>
                <a:gd name="T16" fmla="*/ 30 w 71"/>
                <a:gd name="T17" fmla="*/ 78 h 90"/>
                <a:gd name="T18" fmla="*/ 54 w 71"/>
                <a:gd name="T19" fmla="*/ 90 h 90"/>
                <a:gd name="T20" fmla="*/ 71 w 71"/>
                <a:gd name="T21" fmla="*/ 90 h 90"/>
                <a:gd name="T22" fmla="*/ 71 w 71"/>
                <a:gd name="T23" fmla="*/ 90 h 90"/>
                <a:gd name="T24" fmla="*/ 24 w 71"/>
                <a:gd name="T25" fmla="*/ 18 h 90"/>
                <a:gd name="T26" fmla="*/ 42 w 71"/>
                <a:gd name="T27" fmla="*/ 18 h 90"/>
                <a:gd name="T28" fmla="*/ 54 w 71"/>
                <a:gd name="T29" fmla="*/ 18 h 90"/>
                <a:gd name="T30" fmla="*/ 60 w 71"/>
                <a:gd name="T31" fmla="*/ 42 h 90"/>
                <a:gd name="T32" fmla="*/ 60 w 71"/>
                <a:gd name="T33" fmla="*/ 66 h 90"/>
                <a:gd name="T34" fmla="*/ 60 w 71"/>
                <a:gd name="T35" fmla="*/ 72 h 90"/>
                <a:gd name="T36" fmla="*/ 60 w 71"/>
                <a:gd name="T37" fmla="*/ 78 h 90"/>
                <a:gd name="T38" fmla="*/ 42 w 71"/>
                <a:gd name="T39" fmla="*/ 72 h 90"/>
                <a:gd name="T40" fmla="*/ 24 w 71"/>
                <a:gd name="T41" fmla="*/ 66 h 90"/>
                <a:gd name="T42" fmla="*/ 12 w 71"/>
                <a:gd name="T43" fmla="*/ 48 h 90"/>
                <a:gd name="T44" fmla="*/ 12 w 71"/>
                <a:gd name="T45" fmla="*/ 30 h 90"/>
                <a:gd name="T46" fmla="*/ 24 w 71"/>
                <a:gd name="T47" fmla="*/ 18 h 90"/>
                <a:gd name="T48" fmla="*/ 24 w 71"/>
                <a:gd name="T49" fmla="*/ 1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691" name="Oval 27"/>
            <p:cNvSpPr>
              <a:spLocks noChangeArrowheads="1"/>
            </p:cNvSpPr>
            <p:nvPr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692" name="Oval 28"/>
            <p:cNvSpPr>
              <a:spLocks noChangeArrowheads="1"/>
            </p:cNvSpPr>
            <p:nvPr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693" name="Oval 29"/>
            <p:cNvSpPr>
              <a:spLocks noChangeArrowheads="1"/>
            </p:cNvSpPr>
            <p:nvPr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694" name="Freeform 30"/>
            <p:cNvSpPr>
              <a:spLocks noEditPoints="1"/>
            </p:cNvSpPr>
            <p:nvPr/>
          </p:nvSpPr>
          <p:spPr bwMode="ltGray">
            <a:xfrm>
              <a:off x="3743" y="3788"/>
              <a:ext cx="90" cy="96"/>
            </a:xfrm>
            <a:custGeom>
              <a:avLst/>
              <a:gdLst>
                <a:gd name="T0" fmla="*/ 66 w 90"/>
                <a:gd name="T1" fmla="*/ 96 h 96"/>
                <a:gd name="T2" fmla="*/ 78 w 90"/>
                <a:gd name="T3" fmla="*/ 66 h 96"/>
                <a:gd name="T4" fmla="*/ 90 w 90"/>
                <a:gd name="T5" fmla="*/ 42 h 96"/>
                <a:gd name="T6" fmla="*/ 78 w 90"/>
                <a:gd name="T7" fmla="*/ 18 h 96"/>
                <a:gd name="T8" fmla="*/ 60 w 90"/>
                <a:gd name="T9" fmla="*/ 0 h 96"/>
                <a:gd name="T10" fmla="*/ 30 w 90"/>
                <a:gd name="T11" fmla="*/ 6 h 96"/>
                <a:gd name="T12" fmla="*/ 18 w 90"/>
                <a:gd name="T13" fmla="*/ 18 h 96"/>
                <a:gd name="T14" fmla="*/ 6 w 90"/>
                <a:gd name="T15" fmla="*/ 30 h 96"/>
                <a:gd name="T16" fmla="*/ 0 w 90"/>
                <a:gd name="T17" fmla="*/ 42 h 96"/>
                <a:gd name="T18" fmla="*/ 6 w 90"/>
                <a:gd name="T19" fmla="*/ 60 h 96"/>
                <a:gd name="T20" fmla="*/ 24 w 90"/>
                <a:gd name="T21" fmla="*/ 78 h 96"/>
                <a:gd name="T22" fmla="*/ 48 w 90"/>
                <a:gd name="T23" fmla="*/ 90 h 96"/>
                <a:gd name="T24" fmla="*/ 66 w 90"/>
                <a:gd name="T25" fmla="*/ 96 h 96"/>
                <a:gd name="T26" fmla="*/ 66 w 90"/>
                <a:gd name="T27" fmla="*/ 96 h 96"/>
                <a:gd name="T28" fmla="*/ 42 w 90"/>
                <a:gd name="T29" fmla="*/ 18 h 96"/>
                <a:gd name="T30" fmla="*/ 60 w 90"/>
                <a:gd name="T31" fmla="*/ 18 h 96"/>
                <a:gd name="T32" fmla="*/ 72 w 90"/>
                <a:gd name="T33" fmla="*/ 24 h 96"/>
                <a:gd name="T34" fmla="*/ 72 w 90"/>
                <a:gd name="T35" fmla="*/ 36 h 96"/>
                <a:gd name="T36" fmla="*/ 72 w 90"/>
                <a:gd name="T37" fmla="*/ 48 h 96"/>
                <a:gd name="T38" fmla="*/ 66 w 90"/>
                <a:gd name="T39" fmla="*/ 72 h 96"/>
                <a:gd name="T40" fmla="*/ 60 w 90"/>
                <a:gd name="T41" fmla="*/ 78 h 96"/>
                <a:gd name="T42" fmla="*/ 60 w 90"/>
                <a:gd name="T43" fmla="*/ 84 h 96"/>
                <a:gd name="T44" fmla="*/ 42 w 90"/>
                <a:gd name="T45" fmla="*/ 72 h 96"/>
                <a:gd name="T46" fmla="*/ 30 w 90"/>
                <a:gd name="T47" fmla="*/ 66 h 96"/>
                <a:gd name="T48" fmla="*/ 18 w 90"/>
                <a:gd name="T49" fmla="*/ 42 h 96"/>
                <a:gd name="T50" fmla="*/ 24 w 90"/>
                <a:gd name="T51" fmla="*/ 30 h 96"/>
                <a:gd name="T52" fmla="*/ 42 w 90"/>
                <a:gd name="T53" fmla="*/ 18 h 96"/>
                <a:gd name="T54" fmla="*/ 42 w 90"/>
                <a:gd name="T55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695" name="Freeform 31"/>
            <p:cNvSpPr>
              <a:spLocks noEditPoints="1"/>
            </p:cNvSpPr>
            <p:nvPr/>
          </p:nvSpPr>
          <p:spPr bwMode="ltGray">
            <a:xfrm>
              <a:off x="5422" y="3603"/>
              <a:ext cx="72" cy="108"/>
            </a:xfrm>
            <a:custGeom>
              <a:avLst/>
              <a:gdLst>
                <a:gd name="T0" fmla="*/ 0 w 72"/>
                <a:gd name="T1" fmla="*/ 90 h 108"/>
                <a:gd name="T2" fmla="*/ 12 w 72"/>
                <a:gd name="T3" fmla="*/ 102 h 108"/>
                <a:gd name="T4" fmla="*/ 24 w 72"/>
                <a:gd name="T5" fmla="*/ 108 h 108"/>
                <a:gd name="T6" fmla="*/ 48 w 72"/>
                <a:gd name="T7" fmla="*/ 108 h 108"/>
                <a:gd name="T8" fmla="*/ 66 w 72"/>
                <a:gd name="T9" fmla="*/ 96 h 108"/>
                <a:gd name="T10" fmla="*/ 72 w 72"/>
                <a:gd name="T11" fmla="*/ 66 h 108"/>
                <a:gd name="T12" fmla="*/ 66 w 72"/>
                <a:gd name="T13" fmla="*/ 42 h 108"/>
                <a:gd name="T14" fmla="*/ 60 w 72"/>
                <a:gd name="T15" fmla="*/ 18 h 108"/>
                <a:gd name="T16" fmla="*/ 48 w 72"/>
                <a:gd name="T17" fmla="*/ 6 h 108"/>
                <a:gd name="T18" fmla="*/ 42 w 72"/>
                <a:gd name="T19" fmla="*/ 0 h 108"/>
                <a:gd name="T20" fmla="*/ 42 w 72"/>
                <a:gd name="T21" fmla="*/ 0 h 108"/>
                <a:gd name="T22" fmla="*/ 36 w 72"/>
                <a:gd name="T23" fmla="*/ 0 h 108"/>
                <a:gd name="T24" fmla="*/ 18 w 72"/>
                <a:gd name="T25" fmla="*/ 24 h 108"/>
                <a:gd name="T26" fmla="*/ 6 w 72"/>
                <a:gd name="T27" fmla="*/ 48 h 108"/>
                <a:gd name="T28" fmla="*/ 0 w 72"/>
                <a:gd name="T29" fmla="*/ 66 h 108"/>
                <a:gd name="T30" fmla="*/ 0 w 72"/>
                <a:gd name="T31" fmla="*/ 90 h 108"/>
                <a:gd name="T32" fmla="*/ 0 w 72"/>
                <a:gd name="T33" fmla="*/ 90 h 108"/>
                <a:gd name="T34" fmla="*/ 12 w 72"/>
                <a:gd name="T35" fmla="*/ 66 h 108"/>
                <a:gd name="T36" fmla="*/ 18 w 72"/>
                <a:gd name="T37" fmla="*/ 48 h 108"/>
                <a:gd name="T38" fmla="*/ 24 w 72"/>
                <a:gd name="T39" fmla="*/ 36 h 108"/>
                <a:gd name="T40" fmla="*/ 30 w 72"/>
                <a:gd name="T41" fmla="*/ 24 h 108"/>
                <a:gd name="T42" fmla="*/ 36 w 72"/>
                <a:gd name="T43" fmla="*/ 18 h 108"/>
                <a:gd name="T44" fmla="*/ 54 w 72"/>
                <a:gd name="T45" fmla="*/ 30 h 108"/>
                <a:gd name="T46" fmla="*/ 60 w 72"/>
                <a:gd name="T47" fmla="*/ 48 h 108"/>
                <a:gd name="T48" fmla="*/ 66 w 72"/>
                <a:gd name="T49" fmla="*/ 72 h 108"/>
                <a:gd name="T50" fmla="*/ 66 w 72"/>
                <a:gd name="T51" fmla="*/ 84 h 108"/>
                <a:gd name="T52" fmla="*/ 54 w 72"/>
                <a:gd name="T53" fmla="*/ 96 h 108"/>
                <a:gd name="T54" fmla="*/ 30 w 72"/>
                <a:gd name="T55" fmla="*/ 102 h 108"/>
                <a:gd name="T56" fmla="*/ 24 w 72"/>
                <a:gd name="T57" fmla="*/ 96 h 108"/>
                <a:gd name="T58" fmla="*/ 12 w 72"/>
                <a:gd name="T59" fmla="*/ 90 h 108"/>
                <a:gd name="T60" fmla="*/ 12 w 72"/>
                <a:gd name="T61" fmla="*/ 78 h 108"/>
                <a:gd name="T62" fmla="*/ 12 w 72"/>
                <a:gd name="T63" fmla="*/ 66 h 108"/>
                <a:gd name="T64" fmla="*/ 12 w 72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696" name="Rectangle 32"/>
            <p:cNvSpPr>
              <a:spLocks noChangeArrowheads="1"/>
            </p:cNvSpPr>
            <p:nvPr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697" name="Rectangle 33"/>
            <p:cNvSpPr>
              <a:spLocks noChangeArrowheads="1"/>
            </p:cNvSpPr>
            <p:nvPr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698" name="AutoShape 34"/>
            <p:cNvSpPr>
              <a:spLocks noChangeArrowheads="1"/>
            </p:cNvSpPr>
            <p:nvPr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699" name="Freeform 35"/>
            <p:cNvSpPr>
              <a:spLocks/>
            </p:cNvSpPr>
            <p:nvPr/>
          </p:nvSpPr>
          <p:spPr bwMode="ltGray">
            <a:xfrm>
              <a:off x="4306" y="1529"/>
              <a:ext cx="252" cy="1576"/>
            </a:xfrm>
            <a:custGeom>
              <a:avLst/>
              <a:gdLst>
                <a:gd name="T0" fmla="*/ 252 w 252"/>
                <a:gd name="T1" fmla="*/ 1576 h 1576"/>
                <a:gd name="T2" fmla="*/ 12 w 252"/>
                <a:gd name="T3" fmla="*/ 84 h 1576"/>
                <a:gd name="T4" fmla="*/ 12 w 252"/>
                <a:gd name="T5" fmla="*/ 60 h 1576"/>
                <a:gd name="T6" fmla="*/ 0 w 252"/>
                <a:gd name="T7" fmla="*/ 12 h 1576"/>
                <a:gd name="T8" fmla="*/ 72 w 252"/>
                <a:gd name="T9" fmla="*/ 0 h 1576"/>
                <a:gd name="T10" fmla="*/ 72 w 252"/>
                <a:gd name="T11" fmla="*/ 0 h 1576"/>
                <a:gd name="T12" fmla="*/ 78 w 252"/>
                <a:gd name="T13" fmla="*/ 48 h 1576"/>
                <a:gd name="T14" fmla="*/ 88 w 252"/>
                <a:gd name="T15" fmla="*/ 66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700" name="Freeform 36"/>
            <p:cNvSpPr>
              <a:spLocks/>
            </p:cNvSpPr>
            <p:nvPr/>
          </p:nvSpPr>
          <p:spPr bwMode="ltGray">
            <a:xfrm>
              <a:off x="4169" y="1421"/>
              <a:ext cx="317" cy="138"/>
            </a:xfrm>
            <a:custGeom>
              <a:avLst/>
              <a:gdLst>
                <a:gd name="T0" fmla="*/ 161 w 316"/>
                <a:gd name="T1" fmla="*/ 0 h 138"/>
                <a:gd name="T2" fmla="*/ 227 w 316"/>
                <a:gd name="T3" fmla="*/ 6 h 138"/>
                <a:gd name="T4" fmla="*/ 275 w 316"/>
                <a:gd name="T5" fmla="*/ 36 h 138"/>
                <a:gd name="T6" fmla="*/ 304 w 316"/>
                <a:gd name="T7" fmla="*/ 78 h 138"/>
                <a:gd name="T8" fmla="*/ 316 w 316"/>
                <a:gd name="T9" fmla="*/ 138 h 138"/>
                <a:gd name="T10" fmla="*/ 0 w 316"/>
                <a:gd name="T11" fmla="*/ 138 h 138"/>
                <a:gd name="T12" fmla="*/ 11 w 316"/>
                <a:gd name="T13" fmla="*/ 78 h 138"/>
                <a:gd name="T14" fmla="*/ 47 w 316"/>
                <a:gd name="T15" fmla="*/ 36 h 138"/>
                <a:gd name="T16" fmla="*/ 95 w 316"/>
                <a:gd name="T17" fmla="*/ 6 h 138"/>
                <a:gd name="T18" fmla="*/ 161 w 316"/>
                <a:gd name="T19" fmla="*/ 0 h 138"/>
                <a:gd name="T20" fmla="*/ 161 w 316"/>
                <a:gd name="T2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13701" name="Rectangle 3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113702" name="Rectangle 3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113703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113704" name="Rectangle 40"/>
          <p:cNvSpPr>
            <a:spLocks noGrp="1" noChangeArrowheads="1"/>
          </p:cNvSpPr>
          <p:nvPr>
            <p:ph type="ctrTitle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113705" name="Rectangle 4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54D09F0-D2C1-42AC-845A-ED79A36818F6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703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70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1370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3704" grpId="0"/>
    </p:bld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CC4357-FE0C-42B1-83B3-80BA1002A3E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6561922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BE4DEA-1B64-4015-80B9-DB8BC99BF05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0235429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19349-EDCD-4FB1-B58B-CC8BFC5E9E0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8616962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955BFA-6754-43C5-9D75-8734C42FDC0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6826326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453BFE-3448-4AF7-AD70-1E8ACED94AF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32293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3721D8-C730-4088-83BD-A8577BFCC6B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6920502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C17D8E-00BC-449F-BC00-C06143B66F9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5073988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895C58-258E-4952-974E-734D52D25EB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572639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DA560A-310F-4708-8655-66144A21DD9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6402355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D79EE3-9B9F-4265-9D9E-45ABE243429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9124157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87DB87-DF86-4910-B24D-ABC6F49FBD8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1644069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11776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776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11776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53477B1-5327-4978-9518-F67456BD7542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117767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2" grpId="0"/>
      <p:bldP spid="117763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77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1776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BFFD7B-D48D-4DAA-946F-05006DB21B5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7537297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57E106-6BAA-4D73-A6DF-1499A8EA178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5852939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E37861-B9FE-4D25-A698-ABEA8BB548B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4092355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86EE0-95A5-4BA2-AA69-8C21A1804A1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72328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7246C1-A6BD-4F51-A12F-670558004B9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5601065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383236-2766-4AE3-AAE4-99C761CA7C0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5912011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769679-1956-40F9-BC85-6679094654B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0722295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78C4CB-ECA9-4E21-A96B-3B3C487D336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7651922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F649A2-A4FB-424E-BFEB-0F93DDECFE5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4297909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A314E1-0EFA-4865-879B-BBECF40A067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8878772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61298C-A546-4247-867F-DD70A7A72EA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9402071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92100"/>
            <a:ext cx="8229600" cy="5727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02100FC-80CA-4341-BF5A-BA9034D16F6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0265760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858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121859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21860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>
                  <a:gd name="T0" fmla="*/ 950 w 2815"/>
                  <a:gd name="T1" fmla="*/ 85 h 2110"/>
                  <a:gd name="T2" fmla="*/ 628 w 2815"/>
                  <a:gd name="T3" fmla="*/ 438 h 2110"/>
                  <a:gd name="T4" fmla="*/ 66 w 2815"/>
                  <a:gd name="T5" fmla="*/ 471 h 2110"/>
                  <a:gd name="T6" fmla="*/ 0 w 2815"/>
                  <a:gd name="T7" fmla="*/ 627 h 2110"/>
                  <a:gd name="T8" fmla="*/ 372 w 2815"/>
                  <a:gd name="T9" fmla="*/ 1026 h 2110"/>
                  <a:gd name="T10" fmla="*/ 611 w 2815"/>
                  <a:gd name="T11" fmla="*/ 902 h 2110"/>
                  <a:gd name="T12" fmla="*/ 992 w 2815"/>
                  <a:gd name="T13" fmla="*/ 1085 h 2110"/>
                  <a:gd name="T14" fmla="*/ 1116 w 2815"/>
                  <a:gd name="T15" fmla="*/ 1339 h 2110"/>
                  <a:gd name="T16" fmla="*/ 1083 w 2815"/>
                  <a:gd name="T17" fmla="*/ 1450 h 2110"/>
                  <a:gd name="T18" fmla="*/ 1124 w 2815"/>
                  <a:gd name="T19" fmla="*/ 1659 h 2110"/>
                  <a:gd name="T20" fmla="*/ 1149 w 2815"/>
                  <a:gd name="T21" fmla="*/ 1999 h 2110"/>
                  <a:gd name="T22" fmla="*/ 1463 w 2815"/>
                  <a:gd name="T23" fmla="*/ 2110 h 2110"/>
                  <a:gd name="T24" fmla="*/ 1686 w 2815"/>
                  <a:gd name="T25" fmla="*/ 2025 h 2110"/>
                  <a:gd name="T26" fmla="*/ 1603 w 2815"/>
                  <a:gd name="T27" fmla="*/ 1777 h 2110"/>
                  <a:gd name="T28" fmla="*/ 1991 w 2815"/>
                  <a:gd name="T29" fmla="*/ 1555 h 2110"/>
                  <a:gd name="T30" fmla="*/ 2281 w 2815"/>
                  <a:gd name="T31" fmla="*/ 1542 h 2110"/>
                  <a:gd name="T32" fmla="*/ 2446 w 2815"/>
                  <a:gd name="T33" fmla="*/ 1359 h 2110"/>
                  <a:gd name="T34" fmla="*/ 2361 w 2815"/>
                  <a:gd name="T35" fmla="*/ 1001 h 2110"/>
                  <a:gd name="T36" fmla="*/ 2606 w 2815"/>
                  <a:gd name="T37" fmla="*/ 893 h 2110"/>
                  <a:gd name="T38" fmla="*/ 2815 w 2815"/>
                  <a:gd name="T39" fmla="*/ 454 h 2110"/>
                  <a:gd name="T40" fmla="*/ 2518 w 2815"/>
                  <a:gd name="T41" fmla="*/ 0 h 2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1861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>
                  <a:gd name="T0" fmla="*/ 1423 w 3966"/>
                  <a:gd name="T1" fmla="*/ 65 h 2366"/>
                  <a:gd name="T2" fmla="*/ 1148 w 3966"/>
                  <a:gd name="T3" fmla="*/ 262 h 2366"/>
                  <a:gd name="T4" fmla="*/ 934 w 3966"/>
                  <a:gd name="T5" fmla="*/ 216 h 2366"/>
                  <a:gd name="T6" fmla="*/ 529 w 3966"/>
                  <a:gd name="T7" fmla="*/ 314 h 2366"/>
                  <a:gd name="T8" fmla="*/ 174 w 3966"/>
                  <a:gd name="T9" fmla="*/ 327 h 2366"/>
                  <a:gd name="T10" fmla="*/ 0 w 3966"/>
                  <a:gd name="T11" fmla="*/ 628 h 2366"/>
                  <a:gd name="T12" fmla="*/ 91 w 3966"/>
                  <a:gd name="T13" fmla="*/ 726 h 2366"/>
                  <a:gd name="T14" fmla="*/ 231 w 3966"/>
                  <a:gd name="T15" fmla="*/ 654 h 2366"/>
                  <a:gd name="T16" fmla="*/ 430 w 3966"/>
                  <a:gd name="T17" fmla="*/ 687 h 2366"/>
                  <a:gd name="T18" fmla="*/ 504 w 3966"/>
                  <a:gd name="T19" fmla="*/ 850 h 2366"/>
                  <a:gd name="T20" fmla="*/ 347 w 3966"/>
                  <a:gd name="T21" fmla="*/ 1020 h 2366"/>
                  <a:gd name="T22" fmla="*/ 529 w 3966"/>
                  <a:gd name="T23" fmla="*/ 1144 h 2366"/>
                  <a:gd name="T24" fmla="*/ 727 w 3966"/>
                  <a:gd name="T25" fmla="*/ 1105 h 2366"/>
                  <a:gd name="T26" fmla="*/ 901 w 3966"/>
                  <a:gd name="T27" fmla="*/ 1216 h 2366"/>
                  <a:gd name="T28" fmla="*/ 1256 w 3966"/>
                  <a:gd name="T29" fmla="*/ 1229 h 2366"/>
                  <a:gd name="T30" fmla="*/ 1611 w 3966"/>
                  <a:gd name="T31" fmla="*/ 1425 h 2366"/>
                  <a:gd name="T32" fmla="*/ 1694 w 3966"/>
                  <a:gd name="T33" fmla="*/ 1673 h 2366"/>
                  <a:gd name="T34" fmla="*/ 1619 w 3966"/>
                  <a:gd name="T35" fmla="*/ 2118 h 2366"/>
                  <a:gd name="T36" fmla="*/ 1694 w 3966"/>
                  <a:gd name="T37" fmla="*/ 2268 h 2366"/>
                  <a:gd name="T38" fmla="*/ 2132 w 3966"/>
                  <a:gd name="T39" fmla="*/ 2242 h 2366"/>
                  <a:gd name="T40" fmla="*/ 2289 w 3966"/>
                  <a:gd name="T41" fmla="*/ 2366 h 2366"/>
                  <a:gd name="T42" fmla="*/ 2594 w 3966"/>
                  <a:gd name="T43" fmla="*/ 2046 h 2366"/>
                  <a:gd name="T44" fmla="*/ 2537 w 3966"/>
                  <a:gd name="T45" fmla="*/ 1817 h 2366"/>
                  <a:gd name="T46" fmla="*/ 2818 w 3966"/>
                  <a:gd name="T47" fmla="*/ 1673 h 2366"/>
                  <a:gd name="T48" fmla="*/ 3016 w 3966"/>
                  <a:gd name="T49" fmla="*/ 1719 h 2366"/>
                  <a:gd name="T50" fmla="*/ 3280 w 3966"/>
                  <a:gd name="T51" fmla="*/ 1615 h 2366"/>
                  <a:gd name="T52" fmla="*/ 3405 w 3966"/>
                  <a:gd name="T53" fmla="*/ 1174 h 2366"/>
                  <a:gd name="T54" fmla="*/ 3643 w 3966"/>
                  <a:gd name="T55" fmla="*/ 922 h 2366"/>
                  <a:gd name="T56" fmla="*/ 3966 w 3966"/>
                  <a:gd name="T57" fmla="*/ 896 h 2366"/>
                  <a:gd name="T58" fmla="*/ 3908 w 3966"/>
                  <a:gd name="T59" fmla="*/ 733 h 2366"/>
                  <a:gd name="T60" fmla="*/ 3669 w 3966"/>
                  <a:gd name="T61" fmla="*/ 563 h 2366"/>
                  <a:gd name="T62" fmla="*/ 3817 w 3966"/>
                  <a:gd name="T63" fmla="*/ 210 h 2366"/>
                  <a:gd name="T64" fmla="*/ 3590 w 3966"/>
                  <a:gd name="T65" fmla="*/ 0 h 2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1862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>
                  <a:gd name="T0" fmla="*/ 81 w 5732"/>
                  <a:gd name="T1" fmla="*/ 0 h 3107"/>
                  <a:gd name="T2" fmla="*/ 133 w 5732"/>
                  <a:gd name="T3" fmla="*/ 328 h 3107"/>
                  <a:gd name="T4" fmla="*/ 0 w 5732"/>
                  <a:gd name="T5" fmla="*/ 666 h 3107"/>
                  <a:gd name="T6" fmla="*/ 83 w 5732"/>
                  <a:gd name="T7" fmla="*/ 1221 h 3107"/>
                  <a:gd name="T8" fmla="*/ 413 w 5732"/>
                  <a:gd name="T9" fmla="*/ 1515 h 3107"/>
                  <a:gd name="T10" fmla="*/ 881 w 5732"/>
                  <a:gd name="T11" fmla="*/ 1700 h 3107"/>
                  <a:gd name="T12" fmla="*/ 1440 w 5732"/>
                  <a:gd name="T13" fmla="*/ 1651 h 3107"/>
                  <a:gd name="T14" fmla="*/ 1755 w 5732"/>
                  <a:gd name="T15" fmla="*/ 1940 h 3107"/>
                  <a:gd name="T16" fmla="*/ 1653 w 5732"/>
                  <a:gd name="T17" fmla="*/ 2126 h 3107"/>
                  <a:gd name="T18" fmla="*/ 1136 w 5732"/>
                  <a:gd name="T19" fmla="*/ 2142 h 3107"/>
                  <a:gd name="T20" fmla="*/ 911 w 5732"/>
                  <a:gd name="T21" fmla="*/ 2021 h 3107"/>
                  <a:gd name="T22" fmla="*/ 739 w 5732"/>
                  <a:gd name="T23" fmla="*/ 2142 h 3107"/>
                  <a:gd name="T24" fmla="*/ 954 w 5732"/>
                  <a:gd name="T25" fmla="*/ 2524 h 3107"/>
                  <a:gd name="T26" fmla="*/ 973 w 5732"/>
                  <a:gd name="T27" fmla="*/ 2905 h 3107"/>
                  <a:gd name="T28" fmla="*/ 1511 w 5732"/>
                  <a:gd name="T29" fmla="*/ 3107 h 3107"/>
                  <a:gd name="T30" fmla="*/ 1644 w 5732"/>
                  <a:gd name="T31" fmla="*/ 2922 h 3107"/>
                  <a:gd name="T32" fmla="*/ 2077 w 5732"/>
                  <a:gd name="T33" fmla="*/ 2797 h 3107"/>
                  <a:gd name="T34" fmla="*/ 2610 w 5732"/>
                  <a:gd name="T35" fmla="*/ 2962 h 3107"/>
                  <a:gd name="T36" fmla="*/ 3222 w 5732"/>
                  <a:gd name="T37" fmla="*/ 2812 h 3107"/>
                  <a:gd name="T38" fmla="*/ 3443 w 5732"/>
                  <a:gd name="T39" fmla="*/ 2922 h 3107"/>
                  <a:gd name="T40" fmla="*/ 3861 w 5732"/>
                  <a:gd name="T41" fmla="*/ 2648 h 3107"/>
                  <a:gd name="T42" fmla="*/ 4125 w 5732"/>
                  <a:gd name="T43" fmla="*/ 2311 h 3107"/>
                  <a:gd name="T44" fmla="*/ 4369 w 5732"/>
                  <a:gd name="T45" fmla="*/ 2318 h 3107"/>
                  <a:gd name="T46" fmla="*/ 4554 w 5732"/>
                  <a:gd name="T47" fmla="*/ 2445 h 3107"/>
                  <a:gd name="T48" fmla="*/ 5015 w 5732"/>
                  <a:gd name="T49" fmla="*/ 2142 h 3107"/>
                  <a:gd name="T50" fmla="*/ 5404 w 5732"/>
                  <a:gd name="T51" fmla="*/ 2185 h 3107"/>
                  <a:gd name="T52" fmla="*/ 5732 w 5732"/>
                  <a:gd name="T53" fmla="*/ 2069 h 3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1863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>
                  <a:gd name="T0" fmla="*/ 240 w 5512"/>
                  <a:gd name="T1" fmla="*/ 0 h 2760"/>
                  <a:gd name="T2" fmla="*/ 0 w 5512"/>
                  <a:gd name="T3" fmla="*/ 336 h 2760"/>
                  <a:gd name="T4" fmla="*/ 82 w 5512"/>
                  <a:gd name="T5" fmla="*/ 821 h 2760"/>
                  <a:gd name="T6" fmla="*/ 243 w 5512"/>
                  <a:gd name="T7" fmla="*/ 873 h 2760"/>
                  <a:gd name="T8" fmla="*/ 473 w 5512"/>
                  <a:gd name="T9" fmla="*/ 1087 h 2760"/>
                  <a:gd name="T10" fmla="*/ 557 w 5512"/>
                  <a:gd name="T11" fmla="*/ 1441 h 2760"/>
                  <a:gd name="T12" fmla="*/ 839 w 5512"/>
                  <a:gd name="T13" fmla="*/ 1499 h 2760"/>
                  <a:gd name="T14" fmla="*/ 1258 w 5512"/>
                  <a:gd name="T15" fmla="*/ 1349 h 2760"/>
                  <a:gd name="T16" fmla="*/ 1307 w 5512"/>
                  <a:gd name="T17" fmla="*/ 1493 h 2760"/>
                  <a:gd name="T18" fmla="*/ 1621 w 5512"/>
                  <a:gd name="T19" fmla="*/ 1513 h 2760"/>
                  <a:gd name="T20" fmla="*/ 1862 w 5512"/>
                  <a:gd name="T21" fmla="*/ 1865 h 2760"/>
                  <a:gd name="T22" fmla="*/ 1668 w 5512"/>
                  <a:gd name="T23" fmla="*/ 2166 h 2760"/>
                  <a:gd name="T24" fmla="*/ 1308 w 5512"/>
                  <a:gd name="T25" fmla="*/ 2217 h 2760"/>
                  <a:gd name="T26" fmla="*/ 992 w 5512"/>
                  <a:gd name="T27" fmla="*/ 2172 h 2760"/>
                  <a:gd name="T28" fmla="*/ 903 w 5512"/>
                  <a:gd name="T29" fmla="*/ 2244 h 2760"/>
                  <a:gd name="T30" fmla="*/ 1008 w 5512"/>
                  <a:gd name="T31" fmla="*/ 2415 h 2760"/>
                  <a:gd name="T32" fmla="*/ 992 w 5512"/>
                  <a:gd name="T33" fmla="*/ 2538 h 2760"/>
                  <a:gd name="T34" fmla="*/ 1137 w 5512"/>
                  <a:gd name="T35" fmla="*/ 2760 h 2760"/>
                  <a:gd name="T36" fmla="*/ 1661 w 5512"/>
                  <a:gd name="T37" fmla="*/ 2623 h 2760"/>
                  <a:gd name="T38" fmla="*/ 1725 w 5512"/>
                  <a:gd name="T39" fmla="*/ 2492 h 2760"/>
                  <a:gd name="T40" fmla="*/ 1895 w 5512"/>
                  <a:gd name="T41" fmla="*/ 2551 h 2760"/>
                  <a:gd name="T42" fmla="*/ 2338 w 5512"/>
                  <a:gd name="T43" fmla="*/ 2448 h 2760"/>
                  <a:gd name="T44" fmla="*/ 2443 w 5512"/>
                  <a:gd name="T45" fmla="*/ 2714 h 2760"/>
                  <a:gd name="T46" fmla="*/ 2870 w 5512"/>
                  <a:gd name="T47" fmla="*/ 2541 h 2760"/>
                  <a:gd name="T48" fmla="*/ 3264 w 5512"/>
                  <a:gd name="T49" fmla="*/ 2591 h 2760"/>
                  <a:gd name="T50" fmla="*/ 3522 w 5512"/>
                  <a:gd name="T51" fmla="*/ 2427 h 2760"/>
                  <a:gd name="T52" fmla="*/ 3594 w 5512"/>
                  <a:gd name="T53" fmla="*/ 2081 h 2760"/>
                  <a:gd name="T54" fmla="*/ 4013 w 5512"/>
                  <a:gd name="T55" fmla="*/ 2087 h 2760"/>
                  <a:gd name="T56" fmla="*/ 4070 w 5512"/>
                  <a:gd name="T57" fmla="*/ 1924 h 2760"/>
                  <a:gd name="T58" fmla="*/ 4239 w 5512"/>
                  <a:gd name="T59" fmla="*/ 1931 h 2760"/>
                  <a:gd name="T60" fmla="*/ 4465 w 5512"/>
                  <a:gd name="T61" fmla="*/ 2094 h 2760"/>
                  <a:gd name="T62" fmla="*/ 4836 w 5512"/>
                  <a:gd name="T63" fmla="*/ 1814 h 2760"/>
                  <a:gd name="T64" fmla="*/ 5225 w 5512"/>
                  <a:gd name="T65" fmla="*/ 1785 h 2760"/>
                  <a:gd name="T66" fmla="*/ 5367 w 5512"/>
                  <a:gd name="T67" fmla="*/ 1571 h 2760"/>
                  <a:gd name="T68" fmla="*/ 5512 w 5512"/>
                  <a:gd name="T69" fmla="*/ 1585 h 2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1864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>
                  <a:gd name="T0" fmla="*/ 139 w 790"/>
                  <a:gd name="T1" fmla="*/ 0 h 1189"/>
                  <a:gd name="T2" fmla="*/ 210 w 790"/>
                  <a:gd name="T3" fmla="*/ 233 h 1189"/>
                  <a:gd name="T4" fmla="*/ 159 w 790"/>
                  <a:gd name="T5" fmla="*/ 643 h 1189"/>
                  <a:gd name="T6" fmla="*/ 454 w 790"/>
                  <a:gd name="T7" fmla="*/ 771 h 1189"/>
                  <a:gd name="T8" fmla="*/ 605 w 790"/>
                  <a:gd name="T9" fmla="*/ 1046 h 1189"/>
                  <a:gd name="T10" fmla="*/ 790 w 790"/>
                  <a:gd name="T11" fmla="*/ 1189 h 1189"/>
                  <a:gd name="T12" fmla="*/ 540 w 790"/>
                  <a:gd name="T13" fmla="*/ 1111 h 1189"/>
                  <a:gd name="T14" fmla="*/ 363 w 790"/>
                  <a:gd name="T15" fmla="*/ 883 h 1189"/>
                  <a:gd name="T16" fmla="*/ 139 w 790"/>
                  <a:gd name="T17" fmla="*/ 852 h 1189"/>
                  <a:gd name="T18" fmla="*/ 0 w 790"/>
                  <a:gd name="T19" fmla="*/ 499 h 1189"/>
                  <a:gd name="T20" fmla="*/ 48 w 790"/>
                  <a:gd name="T21" fmla="*/ 209 h 1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1865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>
                  <a:gd name="T0" fmla="*/ 0 w 579"/>
                  <a:gd name="T1" fmla="*/ 0 h 1117"/>
                  <a:gd name="T2" fmla="*/ 128 w 579"/>
                  <a:gd name="T3" fmla="*/ 328 h 1117"/>
                  <a:gd name="T4" fmla="*/ 9 w 579"/>
                  <a:gd name="T5" fmla="*/ 659 h 1117"/>
                  <a:gd name="T6" fmla="*/ 40 w 579"/>
                  <a:gd name="T7" fmla="*/ 763 h 1117"/>
                  <a:gd name="T8" fmla="*/ 234 w 579"/>
                  <a:gd name="T9" fmla="*/ 739 h 1117"/>
                  <a:gd name="T10" fmla="*/ 344 w 579"/>
                  <a:gd name="T11" fmla="*/ 1055 h 1117"/>
                  <a:gd name="T12" fmla="*/ 579 w 579"/>
                  <a:gd name="T13" fmla="*/ 1117 h 1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1866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>
                  <a:gd name="T0" fmla="*/ 1118 w 2471"/>
                  <a:gd name="T1" fmla="*/ 0 h 2396"/>
                  <a:gd name="T2" fmla="*/ 1179 w 2471"/>
                  <a:gd name="T3" fmla="*/ 225 h 2396"/>
                  <a:gd name="T4" fmla="*/ 1393 w 2471"/>
                  <a:gd name="T5" fmla="*/ 339 h 2396"/>
                  <a:gd name="T6" fmla="*/ 1404 w 2471"/>
                  <a:gd name="T7" fmla="*/ 548 h 2396"/>
                  <a:gd name="T8" fmla="*/ 1342 w 2471"/>
                  <a:gd name="T9" fmla="*/ 732 h 2396"/>
                  <a:gd name="T10" fmla="*/ 1434 w 2471"/>
                  <a:gd name="T11" fmla="*/ 925 h 2396"/>
                  <a:gd name="T12" fmla="*/ 1455 w 2471"/>
                  <a:gd name="T13" fmla="*/ 1109 h 2396"/>
                  <a:gd name="T14" fmla="*/ 1311 w 2471"/>
                  <a:gd name="T15" fmla="*/ 1142 h 2396"/>
                  <a:gd name="T16" fmla="*/ 926 w 2471"/>
                  <a:gd name="T17" fmla="*/ 1384 h 2396"/>
                  <a:gd name="T18" fmla="*/ 975 w 2471"/>
                  <a:gd name="T19" fmla="*/ 1456 h 2396"/>
                  <a:gd name="T20" fmla="*/ 956 w 2471"/>
                  <a:gd name="T21" fmla="*/ 1624 h 2396"/>
                  <a:gd name="T22" fmla="*/ 782 w 2471"/>
                  <a:gd name="T23" fmla="*/ 1817 h 2396"/>
                  <a:gd name="T24" fmla="*/ 539 w 2471"/>
                  <a:gd name="T25" fmla="*/ 1978 h 2396"/>
                  <a:gd name="T26" fmla="*/ 152 w 2471"/>
                  <a:gd name="T27" fmla="*/ 2026 h 2396"/>
                  <a:gd name="T28" fmla="*/ 19 w 2471"/>
                  <a:gd name="T29" fmla="*/ 2251 h 2396"/>
                  <a:gd name="T30" fmla="*/ 0 w 2471"/>
                  <a:gd name="T31" fmla="*/ 2396 h 2396"/>
                  <a:gd name="T32" fmla="*/ 213 w 2471"/>
                  <a:gd name="T33" fmla="*/ 2179 h 2396"/>
                  <a:gd name="T34" fmla="*/ 629 w 2471"/>
                  <a:gd name="T35" fmla="*/ 2090 h 2396"/>
                  <a:gd name="T36" fmla="*/ 894 w 2471"/>
                  <a:gd name="T37" fmla="*/ 1906 h 2396"/>
                  <a:gd name="T38" fmla="*/ 1230 w 2471"/>
                  <a:gd name="T39" fmla="*/ 1986 h 2396"/>
                  <a:gd name="T40" fmla="*/ 1668 w 2471"/>
                  <a:gd name="T41" fmla="*/ 1906 h 2396"/>
                  <a:gd name="T42" fmla="*/ 1983 w 2471"/>
                  <a:gd name="T43" fmla="*/ 1745 h 2396"/>
                  <a:gd name="T44" fmla="*/ 2014 w 2471"/>
                  <a:gd name="T45" fmla="*/ 1600 h 2396"/>
                  <a:gd name="T46" fmla="*/ 2237 w 2471"/>
                  <a:gd name="T47" fmla="*/ 1496 h 2396"/>
                  <a:gd name="T48" fmla="*/ 2359 w 2471"/>
                  <a:gd name="T49" fmla="*/ 1552 h 2396"/>
                  <a:gd name="T50" fmla="*/ 2471 w 2471"/>
                  <a:gd name="T51" fmla="*/ 1479 h 2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1867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>
                  <a:gd name="T0" fmla="*/ 620 w 1399"/>
                  <a:gd name="T1" fmla="*/ 155 h 1349"/>
                  <a:gd name="T2" fmla="*/ 421 w 1399"/>
                  <a:gd name="T3" fmla="*/ 155 h 1349"/>
                  <a:gd name="T4" fmla="*/ 205 w 1399"/>
                  <a:gd name="T5" fmla="*/ 507 h 1349"/>
                  <a:gd name="T6" fmla="*/ 0 w 1399"/>
                  <a:gd name="T7" fmla="*/ 673 h 1349"/>
                  <a:gd name="T8" fmla="*/ 487 w 1399"/>
                  <a:gd name="T9" fmla="*/ 783 h 1349"/>
                  <a:gd name="T10" fmla="*/ 425 w 1399"/>
                  <a:gd name="T11" fmla="*/ 1009 h 1349"/>
                  <a:gd name="T12" fmla="*/ 617 w 1399"/>
                  <a:gd name="T13" fmla="*/ 1086 h 1349"/>
                  <a:gd name="T14" fmla="*/ 498 w 1399"/>
                  <a:gd name="T15" fmla="*/ 1349 h 1349"/>
                  <a:gd name="T16" fmla="*/ 961 w 1399"/>
                  <a:gd name="T17" fmla="*/ 1035 h 1349"/>
                  <a:gd name="T18" fmla="*/ 926 w 1399"/>
                  <a:gd name="T19" fmla="*/ 776 h 1349"/>
                  <a:gd name="T20" fmla="*/ 1181 w 1399"/>
                  <a:gd name="T21" fmla="*/ 749 h 1349"/>
                  <a:gd name="T22" fmla="*/ 1399 w 1399"/>
                  <a:gd name="T23" fmla="*/ 601 h 1349"/>
                  <a:gd name="T24" fmla="*/ 1315 w 1399"/>
                  <a:gd name="T25" fmla="*/ 416 h 1349"/>
                  <a:gd name="T26" fmla="*/ 1341 w 1399"/>
                  <a:gd name="T27" fmla="*/ 196 h 1349"/>
                  <a:gd name="T28" fmla="*/ 1171 w 1399"/>
                  <a:gd name="T29" fmla="*/ 164 h 1349"/>
                  <a:gd name="T30" fmla="*/ 928 w 1399"/>
                  <a:gd name="T31" fmla="*/ 0 h 1349"/>
                  <a:gd name="T32" fmla="*/ 620 w 1399"/>
                  <a:gd name="T33" fmla="*/ 155 h 1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1868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>
                  <a:gd name="T0" fmla="*/ 719 w 1256"/>
                  <a:gd name="T1" fmla="*/ 183 h 810"/>
                  <a:gd name="T2" fmla="*/ 760 w 1256"/>
                  <a:gd name="T3" fmla="*/ 33 h 810"/>
                  <a:gd name="T4" fmla="*/ 884 w 1256"/>
                  <a:gd name="T5" fmla="*/ 0 h 810"/>
                  <a:gd name="T6" fmla="*/ 983 w 1256"/>
                  <a:gd name="T7" fmla="*/ 78 h 810"/>
                  <a:gd name="T8" fmla="*/ 1082 w 1256"/>
                  <a:gd name="T9" fmla="*/ 248 h 810"/>
                  <a:gd name="T10" fmla="*/ 1256 w 1256"/>
                  <a:gd name="T11" fmla="*/ 229 h 810"/>
                  <a:gd name="T12" fmla="*/ 1248 w 1256"/>
                  <a:gd name="T13" fmla="*/ 359 h 810"/>
                  <a:gd name="T14" fmla="*/ 1016 w 1256"/>
                  <a:gd name="T15" fmla="*/ 431 h 810"/>
                  <a:gd name="T16" fmla="*/ 879 w 1256"/>
                  <a:gd name="T17" fmla="*/ 417 h 810"/>
                  <a:gd name="T18" fmla="*/ 719 w 1256"/>
                  <a:gd name="T19" fmla="*/ 481 h 810"/>
                  <a:gd name="T20" fmla="*/ 591 w 1256"/>
                  <a:gd name="T21" fmla="*/ 633 h 810"/>
                  <a:gd name="T22" fmla="*/ 423 w 1256"/>
                  <a:gd name="T23" fmla="*/ 537 h 810"/>
                  <a:gd name="T24" fmla="*/ 256 w 1256"/>
                  <a:gd name="T25" fmla="*/ 810 h 810"/>
                  <a:gd name="T26" fmla="*/ 66 w 1256"/>
                  <a:gd name="T27" fmla="*/ 764 h 810"/>
                  <a:gd name="T28" fmla="*/ 0 w 1256"/>
                  <a:gd name="T29" fmla="*/ 601 h 810"/>
                  <a:gd name="T30" fmla="*/ 157 w 1256"/>
                  <a:gd name="T31" fmla="*/ 483 h 810"/>
                  <a:gd name="T32" fmla="*/ 248 w 1256"/>
                  <a:gd name="T33" fmla="*/ 281 h 810"/>
                  <a:gd name="T34" fmla="*/ 438 w 1256"/>
                  <a:gd name="T35" fmla="*/ 150 h 810"/>
                  <a:gd name="T36" fmla="*/ 719 w 1256"/>
                  <a:gd name="T37" fmla="*/ 189 h 8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1869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>
                  <a:gd name="T0" fmla="*/ 2838 w 2848"/>
                  <a:gd name="T1" fmla="*/ 16 h 788"/>
                  <a:gd name="T2" fmla="*/ 2493 w 2848"/>
                  <a:gd name="T3" fmla="*/ 0 h 788"/>
                  <a:gd name="T4" fmla="*/ 2278 w 2848"/>
                  <a:gd name="T5" fmla="*/ 81 h 788"/>
                  <a:gd name="T6" fmla="*/ 1936 w 2848"/>
                  <a:gd name="T7" fmla="*/ 44 h 788"/>
                  <a:gd name="T8" fmla="*/ 1739 w 2848"/>
                  <a:gd name="T9" fmla="*/ 354 h 788"/>
                  <a:gd name="T10" fmla="*/ 1600 w 2848"/>
                  <a:gd name="T11" fmla="*/ 212 h 788"/>
                  <a:gd name="T12" fmla="*/ 1352 w 2848"/>
                  <a:gd name="T13" fmla="*/ 308 h 788"/>
                  <a:gd name="T14" fmla="*/ 1445 w 2848"/>
                  <a:gd name="T15" fmla="*/ 515 h 788"/>
                  <a:gd name="T16" fmla="*/ 1072 w 2848"/>
                  <a:gd name="T17" fmla="*/ 412 h 788"/>
                  <a:gd name="T18" fmla="*/ 888 w 2848"/>
                  <a:gd name="T19" fmla="*/ 540 h 788"/>
                  <a:gd name="T20" fmla="*/ 0 w 2848"/>
                  <a:gd name="T21" fmla="*/ 660 h 788"/>
                  <a:gd name="T22" fmla="*/ 288 w 2848"/>
                  <a:gd name="T23" fmla="*/ 788 h 788"/>
                  <a:gd name="T24" fmla="*/ 1040 w 2848"/>
                  <a:gd name="T25" fmla="*/ 676 h 788"/>
                  <a:gd name="T26" fmla="*/ 1272 w 2848"/>
                  <a:gd name="T27" fmla="*/ 748 h 788"/>
                  <a:gd name="T28" fmla="*/ 2096 w 2848"/>
                  <a:gd name="T29" fmla="*/ 691 h 788"/>
                  <a:gd name="T30" fmla="*/ 2320 w 2848"/>
                  <a:gd name="T31" fmla="*/ 748 h 788"/>
                  <a:gd name="T32" fmla="*/ 2456 w 2848"/>
                  <a:gd name="T33" fmla="*/ 596 h 788"/>
                  <a:gd name="T34" fmla="*/ 2712 w 2848"/>
                  <a:gd name="T35" fmla="*/ 716 h 788"/>
                  <a:gd name="T36" fmla="*/ 2716 w 2848"/>
                  <a:gd name="T37" fmla="*/ 339 h 788"/>
                  <a:gd name="T38" fmla="*/ 2848 w 2848"/>
                  <a:gd name="T39" fmla="*/ 258 h 7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1870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>
                  <a:gd name="T0" fmla="*/ 0 w 319"/>
                  <a:gd name="T1" fmla="*/ 0 h 854"/>
                  <a:gd name="T2" fmla="*/ 106 w 319"/>
                  <a:gd name="T3" fmla="*/ 313 h 854"/>
                  <a:gd name="T4" fmla="*/ 106 w 319"/>
                  <a:gd name="T5" fmla="*/ 634 h 854"/>
                  <a:gd name="T6" fmla="*/ 268 w 319"/>
                  <a:gd name="T7" fmla="*/ 854 h 854"/>
                  <a:gd name="T8" fmla="*/ 278 w 319"/>
                  <a:gd name="T9" fmla="*/ 577 h 854"/>
                  <a:gd name="T10" fmla="*/ 238 w 319"/>
                  <a:gd name="T11" fmla="*/ 400 h 854"/>
                  <a:gd name="T12" fmla="*/ 319 w 319"/>
                  <a:gd name="T13" fmla="*/ 240 h 8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1871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>
                  <a:gd name="T0" fmla="*/ 504 w 646"/>
                  <a:gd name="T1" fmla="*/ 0 h 392"/>
                  <a:gd name="T2" fmla="*/ 320 w 646"/>
                  <a:gd name="T3" fmla="*/ 61 h 392"/>
                  <a:gd name="T4" fmla="*/ 238 w 646"/>
                  <a:gd name="T5" fmla="*/ 109 h 392"/>
                  <a:gd name="T6" fmla="*/ 144 w 646"/>
                  <a:gd name="T7" fmla="*/ 216 h 392"/>
                  <a:gd name="T8" fmla="*/ 0 w 646"/>
                  <a:gd name="T9" fmla="*/ 392 h 392"/>
                  <a:gd name="T10" fmla="*/ 360 w 646"/>
                  <a:gd name="T11" fmla="*/ 263 h 392"/>
                  <a:gd name="T12" fmla="*/ 432 w 646"/>
                  <a:gd name="T13" fmla="*/ 182 h 392"/>
                  <a:gd name="T14" fmla="*/ 646 w 646"/>
                  <a:gd name="T15" fmla="*/ 142 h 392"/>
                  <a:gd name="T16" fmla="*/ 504 w 646"/>
                  <a:gd name="T17" fmla="*/ 0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1872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>
                  <a:gd name="T0" fmla="*/ 0 w 2736"/>
                  <a:gd name="T1" fmla="*/ 0 h 1920"/>
                  <a:gd name="T2" fmla="*/ 96 w 2736"/>
                  <a:gd name="T3" fmla="*/ 336 h 1920"/>
                  <a:gd name="T4" fmla="*/ 384 w 2736"/>
                  <a:gd name="T5" fmla="*/ 384 h 1920"/>
                  <a:gd name="T6" fmla="*/ 576 w 2736"/>
                  <a:gd name="T7" fmla="*/ 720 h 1920"/>
                  <a:gd name="T8" fmla="*/ 528 w 2736"/>
                  <a:gd name="T9" fmla="*/ 960 h 1920"/>
                  <a:gd name="T10" fmla="*/ 672 w 2736"/>
                  <a:gd name="T11" fmla="*/ 1104 h 1920"/>
                  <a:gd name="T12" fmla="*/ 576 w 2736"/>
                  <a:gd name="T13" fmla="*/ 1392 h 1920"/>
                  <a:gd name="T14" fmla="*/ 624 w 2736"/>
                  <a:gd name="T15" fmla="*/ 1632 h 1920"/>
                  <a:gd name="T16" fmla="*/ 1488 w 2736"/>
                  <a:gd name="T17" fmla="*/ 1872 h 1920"/>
                  <a:gd name="T18" fmla="*/ 1680 w 2736"/>
                  <a:gd name="T19" fmla="*/ 1728 h 1920"/>
                  <a:gd name="T20" fmla="*/ 2208 w 2736"/>
                  <a:gd name="T21" fmla="*/ 1728 h 1920"/>
                  <a:gd name="T22" fmla="*/ 2304 w 2736"/>
                  <a:gd name="T23" fmla="*/ 1632 h 1920"/>
                  <a:gd name="T24" fmla="*/ 2736 w 2736"/>
                  <a:gd name="T25" fmla="*/ 1872 h 1920"/>
                  <a:gd name="T26" fmla="*/ 2640 w 2736"/>
                  <a:gd name="T27" fmla="*/ 1920 h 1920"/>
                  <a:gd name="T28" fmla="*/ 2304 w 2736"/>
                  <a:gd name="T29" fmla="*/ 1824 h 1920"/>
                  <a:gd name="T30" fmla="*/ 2160 w 2736"/>
                  <a:gd name="T31" fmla="*/ 1872 h 1920"/>
                  <a:gd name="T32" fmla="*/ 1632 w 2736"/>
                  <a:gd name="T33" fmla="*/ 1920 h 1920"/>
                  <a:gd name="T34" fmla="*/ 1440 w 2736"/>
                  <a:gd name="T35" fmla="*/ 1920 h 1920"/>
                  <a:gd name="T36" fmla="*/ 480 w 2736"/>
                  <a:gd name="T37" fmla="*/ 1824 h 1920"/>
                  <a:gd name="T38" fmla="*/ 192 w 2736"/>
                  <a:gd name="T39" fmla="*/ 1872 h 1920"/>
                  <a:gd name="T40" fmla="*/ 96 w 2736"/>
                  <a:gd name="T41" fmla="*/ 1680 h 1920"/>
                  <a:gd name="T42" fmla="*/ 288 w 2736"/>
                  <a:gd name="T43" fmla="*/ 1440 h 1920"/>
                  <a:gd name="T44" fmla="*/ 336 w 2736"/>
                  <a:gd name="T45" fmla="*/ 1104 h 1920"/>
                  <a:gd name="T46" fmla="*/ 144 w 2736"/>
                  <a:gd name="T47" fmla="*/ 864 h 1920"/>
                  <a:gd name="T48" fmla="*/ 240 w 2736"/>
                  <a:gd name="T49" fmla="*/ 624 h 1920"/>
                  <a:gd name="T50" fmla="*/ 48 w 2736"/>
                  <a:gd name="T51" fmla="*/ 528 h 1920"/>
                  <a:gd name="T52" fmla="*/ 0 w 2736"/>
                  <a:gd name="T53" fmla="*/ 0 h 19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chemeClr val="bg2"/>
                        </a:gs>
                        <a:gs pos="100000">
                          <a:schemeClr val="bg1"/>
                        </a:gs>
                      </a:gsLst>
                      <a:lin ang="18900000" scaled="1"/>
                    </a:gra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21873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121874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2" y="388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875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876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6" y="387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877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878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2" y="388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879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2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880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881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882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2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883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2" y="387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884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0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885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6" y="382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886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887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888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6" y="385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889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890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891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5" y="379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892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893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799" y="3683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894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895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5" y="371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896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897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898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899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00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01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02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03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04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05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06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07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08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09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10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11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12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13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14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15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16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17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18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19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20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21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22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23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24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25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26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27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28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29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30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31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32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33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34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35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36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37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>
                  <a:gd name="T0" fmla="*/ 0 w 180"/>
                  <a:gd name="T1" fmla="*/ 144 h 151"/>
                  <a:gd name="T2" fmla="*/ 28 w 180"/>
                  <a:gd name="T3" fmla="*/ 147 h 151"/>
                  <a:gd name="T4" fmla="*/ 64 w 180"/>
                  <a:gd name="T5" fmla="*/ 46 h 151"/>
                  <a:gd name="T6" fmla="*/ 94 w 180"/>
                  <a:gd name="T7" fmla="*/ 151 h 151"/>
                  <a:gd name="T8" fmla="*/ 129 w 180"/>
                  <a:gd name="T9" fmla="*/ 151 h 151"/>
                  <a:gd name="T10" fmla="*/ 180 w 180"/>
                  <a:gd name="T11" fmla="*/ 9 h 151"/>
                  <a:gd name="T12" fmla="*/ 148 w 180"/>
                  <a:gd name="T13" fmla="*/ 10 h 151"/>
                  <a:gd name="T14" fmla="*/ 112 w 180"/>
                  <a:gd name="T15" fmla="*/ 112 h 151"/>
                  <a:gd name="T16" fmla="*/ 79 w 180"/>
                  <a:gd name="T17" fmla="*/ 0 h 151"/>
                  <a:gd name="T18" fmla="*/ 48 w 180"/>
                  <a:gd name="T19" fmla="*/ 0 h 151"/>
                  <a:gd name="T20" fmla="*/ 0 w 180"/>
                  <a:gd name="T21" fmla="*/ 144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1938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39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40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41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42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43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44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45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46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47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48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49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50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7" y="2407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51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7" y="241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52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53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3" y="239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54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55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4" y="239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56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57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58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8" y="240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59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60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61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62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63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2" y="242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64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5" y="254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65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4" y="251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66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67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68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69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70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71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72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73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74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75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76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77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78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79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80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81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82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83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84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85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86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87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88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89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90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91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92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93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1994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>
                  <a:gd name="T0" fmla="*/ 168 w 204"/>
                  <a:gd name="T1" fmla="*/ 120 h 120"/>
                  <a:gd name="T2" fmla="*/ 204 w 204"/>
                  <a:gd name="T3" fmla="*/ 12 h 120"/>
                  <a:gd name="T4" fmla="*/ 42 w 204"/>
                  <a:gd name="T5" fmla="*/ 0 h 120"/>
                  <a:gd name="T6" fmla="*/ 0 w 204"/>
                  <a:gd name="T7" fmla="*/ 108 h 120"/>
                  <a:gd name="T8" fmla="*/ 30 w 204"/>
                  <a:gd name="T9" fmla="*/ 114 h 120"/>
                  <a:gd name="T10" fmla="*/ 60 w 204"/>
                  <a:gd name="T11" fmla="*/ 30 h 120"/>
                  <a:gd name="T12" fmla="*/ 102 w 204"/>
                  <a:gd name="T13" fmla="*/ 36 h 120"/>
                  <a:gd name="T14" fmla="*/ 78 w 204"/>
                  <a:gd name="T15" fmla="*/ 108 h 120"/>
                  <a:gd name="T16" fmla="*/ 102 w 204"/>
                  <a:gd name="T17" fmla="*/ 108 h 120"/>
                  <a:gd name="T18" fmla="*/ 132 w 204"/>
                  <a:gd name="T19" fmla="*/ 36 h 120"/>
                  <a:gd name="T20" fmla="*/ 162 w 204"/>
                  <a:gd name="T21" fmla="*/ 36 h 120"/>
                  <a:gd name="T22" fmla="*/ 138 w 204"/>
                  <a:gd name="T23" fmla="*/ 114 h 120"/>
                  <a:gd name="T24" fmla="*/ 168 w 204"/>
                  <a:gd name="T25" fmla="*/ 12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1995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>
                  <a:gd name="T0" fmla="*/ 66 w 90"/>
                  <a:gd name="T1" fmla="*/ 36 h 78"/>
                  <a:gd name="T2" fmla="*/ 66 w 90"/>
                  <a:gd name="T3" fmla="*/ 36 h 78"/>
                  <a:gd name="T4" fmla="*/ 18 w 90"/>
                  <a:gd name="T5" fmla="*/ 24 h 78"/>
                  <a:gd name="T6" fmla="*/ 0 w 90"/>
                  <a:gd name="T7" fmla="*/ 30 h 78"/>
                  <a:gd name="T8" fmla="*/ 36 w 90"/>
                  <a:gd name="T9" fmla="*/ 78 h 78"/>
                  <a:gd name="T10" fmla="*/ 48 w 90"/>
                  <a:gd name="T11" fmla="*/ 72 h 78"/>
                  <a:gd name="T12" fmla="*/ 24 w 90"/>
                  <a:gd name="T13" fmla="*/ 36 h 78"/>
                  <a:gd name="T14" fmla="*/ 24 w 90"/>
                  <a:gd name="T15" fmla="*/ 36 h 78"/>
                  <a:gd name="T16" fmla="*/ 72 w 90"/>
                  <a:gd name="T17" fmla="*/ 54 h 78"/>
                  <a:gd name="T18" fmla="*/ 90 w 90"/>
                  <a:gd name="T19" fmla="*/ 42 h 78"/>
                  <a:gd name="T20" fmla="*/ 54 w 90"/>
                  <a:gd name="T21" fmla="*/ 0 h 78"/>
                  <a:gd name="T22" fmla="*/ 42 w 90"/>
                  <a:gd name="T23" fmla="*/ 6 h 78"/>
                  <a:gd name="T24" fmla="*/ 66 w 90"/>
                  <a:gd name="T25" fmla="*/ 36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1996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>
                  <a:gd name="T0" fmla="*/ 54 w 101"/>
                  <a:gd name="T1" fmla="*/ 89 h 89"/>
                  <a:gd name="T2" fmla="*/ 65 w 101"/>
                  <a:gd name="T3" fmla="*/ 83 h 89"/>
                  <a:gd name="T4" fmla="*/ 48 w 101"/>
                  <a:gd name="T5" fmla="*/ 35 h 89"/>
                  <a:gd name="T6" fmla="*/ 89 w 101"/>
                  <a:gd name="T7" fmla="*/ 65 h 89"/>
                  <a:gd name="T8" fmla="*/ 101 w 101"/>
                  <a:gd name="T9" fmla="*/ 59 h 89"/>
                  <a:gd name="T10" fmla="*/ 83 w 101"/>
                  <a:gd name="T11" fmla="*/ 0 h 89"/>
                  <a:gd name="T12" fmla="*/ 71 w 101"/>
                  <a:gd name="T13" fmla="*/ 12 h 89"/>
                  <a:gd name="T14" fmla="*/ 83 w 101"/>
                  <a:gd name="T15" fmla="*/ 41 h 89"/>
                  <a:gd name="T16" fmla="*/ 48 w 101"/>
                  <a:gd name="T17" fmla="*/ 23 h 89"/>
                  <a:gd name="T18" fmla="*/ 36 w 101"/>
                  <a:gd name="T19" fmla="*/ 29 h 89"/>
                  <a:gd name="T20" fmla="*/ 45 w 101"/>
                  <a:gd name="T21" fmla="*/ 68 h 89"/>
                  <a:gd name="T22" fmla="*/ 18 w 101"/>
                  <a:gd name="T23" fmla="*/ 41 h 89"/>
                  <a:gd name="T24" fmla="*/ 0 w 101"/>
                  <a:gd name="T25" fmla="*/ 53 h 89"/>
                  <a:gd name="T26" fmla="*/ 54 w 101"/>
                  <a:gd name="T27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1997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>
                  <a:gd name="T0" fmla="*/ 36 w 83"/>
                  <a:gd name="T1" fmla="*/ 78 h 78"/>
                  <a:gd name="T2" fmla="*/ 83 w 83"/>
                  <a:gd name="T3" fmla="*/ 48 h 78"/>
                  <a:gd name="T4" fmla="*/ 54 w 83"/>
                  <a:gd name="T5" fmla="*/ 0 h 78"/>
                  <a:gd name="T6" fmla="*/ 0 w 83"/>
                  <a:gd name="T7" fmla="*/ 30 h 78"/>
                  <a:gd name="T8" fmla="*/ 6 w 83"/>
                  <a:gd name="T9" fmla="*/ 36 h 78"/>
                  <a:gd name="T10" fmla="*/ 42 w 83"/>
                  <a:gd name="T11" fmla="*/ 18 h 78"/>
                  <a:gd name="T12" fmla="*/ 54 w 83"/>
                  <a:gd name="T13" fmla="*/ 30 h 78"/>
                  <a:gd name="T14" fmla="*/ 24 w 83"/>
                  <a:gd name="T15" fmla="*/ 48 h 78"/>
                  <a:gd name="T16" fmla="*/ 30 w 83"/>
                  <a:gd name="T17" fmla="*/ 54 h 78"/>
                  <a:gd name="T18" fmla="*/ 60 w 83"/>
                  <a:gd name="T19" fmla="*/ 36 h 78"/>
                  <a:gd name="T20" fmla="*/ 66 w 83"/>
                  <a:gd name="T21" fmla="*/ 48 h 78"/>
                  <a:gd name="T22" fmla="*/ 30 w 83"/>
                  <a:gd name="T23" fmla="*/ 66 h 78"/>
                  <a:gd name="T24" fmla="*/ 36 w 83"/>
                  <a:gd name="T25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1998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>
                  <a:gd name="T0" fmla="*/ 90 w 90"/>
                  <a:gd name="T1" fmla="*/ 30 h 72"/>
                  <a:gd name="T2" fmla="*/ 66 w 90"/>
                  <a:gd name="T3" fmla="*/ 0 h 72"/>
                  <a:gd name="T4" fmla="*/ 0 w 90"/>
                  <a:gd name="T5" fmla="*/ 36 h 72"/>
                  <a:gd name="T6" fmla="*/ 24 w 90"/>
                  <a:gd name="T7" fmla="*/ 72 h 72"/>
                  <a:gd name="T8" fmla="*/ 36 w 90"/>
                  <a:gd name="T9" fmla="*/ 66 h 72"/>
                  <a:gd name="T10" fmla="*/ 18 w 90"/>
                  <a:gd name="T11" fmla="*/ 42 h 72"/>
                  <a:gd name="T12" fmla="*/ 36 w 90"/>
                  <a:gd name="T13" fmla="*/ 30 h 72"/>
                  <a:gd name="T14" fmla="*/ 54 w 90"/>
                  <a:gd name="T15" fmla="*/ 54 h 72"/>
                  <a:gd name="T16" fmla="*/ 60 w 90"/>
                  <a:gd name="T17" fmla="*/ 48 h 72"/>
                  <a:gd name="T18" fmla="*/ 48 w 90"/>
                  <a:gd name="T19" fmla="*/ 24 h 72"/>
                  <a:gd name="T20" fmla="*/ 60 w 90"/>
                  <a:gd name="T21" fmla="*/ 12 h 72"/>
                  <a:gd name="T22" fmla="*/ 78 w 90"/>
                  <a:gd name="T23" fmla="*/ 42 h 72"/>
                  <a:gd name="T24" fmla="*/ 90 w 90"/>
                  <a:gd name="T25" fmla="*/ 3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1999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>
                  <a:gd name="T0" fmla="*/ 42 w 90"/>
                  <a:gd name="T1" fmla="*/ 60 h 84"/>
                  <a:gd name="T2" fmla="*/ 42 w 90"/>
                  <a:gd name="T3" fmla="*/ 60 h 84"/>
                  <a:gd name="T4" fmla="*/ 72 w 90"/>
                  <a:gd name="T5" fmla="*/ 12 h 84"/>
                  <a:gd name="T6" fmla="*/ 66 w 90"/>
                  <a:gd name="T7" fmla="*/ 0 h 84"/>
                  <a:gd name="T8" fmla="*/ 0 w 90"/>
                  <a:gd name="T9" fmla="*/ 42 h 84"/>
                  <a:gd name="T10" fmla="*/ 6 w 90"/>
                  <a:gd name="T11" fmla="*/ 54 h 84"/>
                  <a:gd name="T12" fmla="*/ 54 w 90"/>
                  <a:gd name="T13" fmla="*/ 24 h 84"/>
                  <a:gd name="T14" fmla="*/ 54 w 90"/>
                  <a:gd name="T15" fmla="*/ 24 h 84"/>
                  <a:gd name="T16" fmla="*/ 18 w 90"/>
                  <a:gd name="T17" fmla="*/ 72 h 84"/>
                  <a:gd name="T18" fmla="*/ 24 w 90"/>
                  <a:gd name="T19" fmla="*/ 84 h 84"/>
                  <a:gd name="T20" fmla="*/ 90 w 90"/>
                  <a:gd name="T21" fmla="*/ 42 h 84"/>
                  <a:gd name="T22" fmla="*/ 84 w 90"/>
                  <a:gd name="T23" fmla="*/ 30 h 84"/>
                  <a:gd name="T24" fmla="*/ 42 w 90"/>
                  <a:gd name="T25" fmla="*/ 6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2000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6 w 6"/>
                  <a:gd name="T3" fmla="*/ 0 h 12"/>
                  <a:gd name="T4" fmla="*/ 0 w 6"/>
                  <a:gd name="T5" fmla="*/ 0 h 12"/>
                  <a:gd name="T6" fmla="*/ 0 w 6"/>
                  <a:gd name="T7" fmla="*/ 0 h 12"/>
                  <a:gd name="T8" fmla="*/ 0 w 6"/>
                  <a:gd name="T9" fmla="*/ 12 h 12"/>
                  <a:gd name="T10" fmla="*/ 6 w 6"/>
                  <a:gd name="T11" fmla="*/ 0 h 12"/>
                  <a:gd name="T12" fmla="*/ 6 w 6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2001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>
                  <a:gd name="T0" fmla="*/ 18 w 30"/>
                  <a:gd name="T1" fmla="*/ 48 h 48"/>
                  <a:gd name="T2" fmla="*/ 18 w 30"/>
                  <a:gd name="T3" fmla="*/ 48 h 48"/>
                  <a:gd name="T4" fmla="*/ 30 w 30"/>
                  <a:gd name="T5" fmla="*/ 42 h 48"/>
                  <a:gd name="T6" fmla="*/ 0 w 30"/>
                  <a:gd name="T7" fmla="*/ 0 h 48"/>
                  <a:gd name="T8" fmla="*/ 0 w 30"/>
                  <a:gd name="T9" fmla="*/ 24 h 48"/>
                  <a:gd name="T10" fmla="*/ 18 w 30"/>
                  <a:gd name="T11" fmla="*/ 48 h 48"/>
                  <a:gd name="T12" fmla="*/ 18 w 30"/>
                  <a:gd name="T13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2002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>
                  <a:gd name="T0" fmla="*/ 36 w 36"/>
                  <a:gd name="T1" fmla="*/ 0 h 66"/>
                  <a:gd name="T2" fmla="*/ 24 w 36"/>
                  <a:gd name="T3" fmla="*/ 0 h 66"/>
                  <a:gd name="T4" fmla="*/ 24 w 36"/>
                  <a:gd name="T5" fmla="*/ 0 h 66"/>
                  <a:gd name="T6" fmla="*/ 0 w 36"/>
                  <a:gd name="T7" fmla="*/ 36 h 66"/>
                  <a:gd name="T8" fmla="*/ 0 w 36"/>
                  <a:gd name="T9" fmla="*/ 66 h 66"/>
                  <a:gd name="T10" fmla="*/ 36 w 36"/>
                  <a:gd name="T11" fmla="*/ 0 h 66"/>
                  <a:gd name="T12" fmla="*/ 36 w 36"/>
                  <a:gd name="T13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2003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2004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2005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2006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2007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>
                  <a:gd name="T0" fmla="*/ 0 w 348"/>
                  <a:gd name="T1" fmla="*/ 0 h 1272"/>
                  <a:gd name="T2" fmla="*/ 287 w 348"/>
                  <a:gd name="T3" fmla="*/ 582 h 1272"/>
                  <a:gd name="T4" fmla="*/ 348 w 348"/>
                  <a:gd name="T5" fmla="*/ 1272 h 1272"/>
                  <a:gd name="T6" fmla="*/ 54 w 348"/>
                  <a:gd name="T7" fmla="*/ 676 h 1272"/>
                  <a:gd name="T8" fmla="*/ 0 w 348"/>
                  <a:gd name="T9" fmla="*/ 0 h 1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2008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22009" name="Rectangle 15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122010" name="Rectangle 15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122011" name="Rectangle 155"/>
          <p:cNvSpPr>
            <a:spLocks noGrp="1" noChangeArrowheads="1"/>
          </p:cNvSpPr>
          <p:nvPr>
            <p:ph type="dt" sz="quarter" idx="2"/>
          </p:nvPr>
        </p:nvSpPr>
        <p:spPr>
          <a:xfrm>
            <a:off x="3048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 altLang="ru-RU"/>
          </a:p>
        </p:txBody>
      </p:sp>
      <p:sp>
        <p:nvSpPr>
          <p:cNvPr id="122012" name="Rectangle 15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 altLang="ru-RU"/>
          </a:p>
        </p:txBody>
      </p:sp>
      <p:sp>
        <p:nvSpPr>
          <p:cNvPr id="122013" name="Rectangle 15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DEAE2100-9344-4312-A61F-C2CC99687C5F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009" grpId="0"/>
      <p:bldP spid="122010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0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220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C50C2A-4238-43AC-831D-CD4168B0599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8067536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F616F3-1799-4315-B034-701B81C1A84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38712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361EAF-D1FB-4F57-837F-EE40856004A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1621236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93E18A-4FE6-4BC1-8023-196EB2FEE40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3165846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CC2AA6-5BFD-4B94-9ADB-B40388BACBE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3303183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59E567-F57A-42C4-8015-85BBBDD6207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369961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D500FD-A8E9-471A-A39B-E227D427741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5330897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C48DBC-C496-4E48-A8EE-CC05C082309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6530053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C2AFEB-960C-4220-B243-C8075957433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247923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70D538-6981-45FD-93D0-72B818C626B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3839054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399FF2-7E25-4507-B614-3E640E0AB34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1162750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301625" y="228600"/>
            <a:ext cx="854075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01625" y="1600200"/>
            <a:ext cx="4194175" cy="2173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194175" cy="2173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301625" y="3925888"/>
            <a:ext cx="4194175" cy="21732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25888"/>
            <a:ext cx="4194175" cy="21732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301625" y="6245225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fld id="{5D0CCEB4-C423-4ECA-A522-3F2D1369851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1108396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194175" cy="2173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25888"/>
            <a:ext cx="4194175" cy="21732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301625" y="6245225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fld id="{AB90710D-B77B-4E90-BF79-C68618F2D4A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29182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A01EE4-D50A-4C91-8399-F6919A695CB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83768915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4146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134147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kumimoji="1" lang="ru-RU" altLang="ru-RU"/>
            </a:p>
          </p:txBody>
        </p:sp>
        <p:sp>
          <p:nvSpPr>
            <p:cNvPr id="134148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kumimoji="1" lang="ru-RU" altLang="ru-RU"/>
            </a:p>
          </p:txBody>
        </p:sp>
        <p:sp>
          <p:nvSpPr>
            <p:cNvPr id="134149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kumimoji="1" lang="ru-RU" altLang="ru-RU"/>
            </a:p>
          </p:txBody>
        </p:sp>
        <p:grpSp>
          <p:nvGrpSpPr>
            <p:cNvPr id="134150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134151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134152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134153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134154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17" y="323"/>
                      <a:ext cx="1231" cy="2560"/>
                    </a:xfrm>
                    <a:custGeom>
                      <a:avLst/>
                      <a:gdLst>
                        <a:gd name="T0" fmla="*/ 337 w 1231"/>
                        <a:gd name="T1" fmla="*/ 283 h 2560"/>
                        <a:gd name="T2" fmla="*/ 415 w 1231"/>
                        <a:gd name="T3" fmla="*/ 115 h 2560"/>
                        <a:gd name="T4" fmla="*/ 583 w 1231"/>
                        <a:gd name="T5" fmla="*/ 7 h 2560"/>
                        <a:gd name="T6" fmla="*/ 895 w 1231"/>
                        <a:gd name="T7" fmla="*/ 61 h 2560"/>
                        <a:gd name="T8" fmla="*/ 1051 w 1231"/>
                        <a:gd name="T9" fmla="*/ 349 h 2560"/>
                        <a:gd name="T10" fmla="*/ 979 w 1231"/>
                        <a:gd name="T11" fmla="*/ 769 h 2560"/>
                        <a:gd name="T12" fmla="*/ 943 w 1231"/>
                        <a:gd name="T13" fmla="*/ 943 h 2560"/>
                        <a:gd name="T14" fmla="*/ 1105 w 1231"/>
                        <a:gd name="T15" fmla="*/ 1075 h 2560"/>
                        <a:gd name="T16" fmla="*/ 1231 w 1231"/>
                        <a:gd name="T17" fmla="*/ 1525 h 2560"/>
                        <a:gd name="T18" fmla="*/ 1123 w 1231"/>
                        <a:gd name="T19" fmla="*/ 1969 h 2560"/>
                        <a:gd name="T20" fmla="*/ 907 w 1231"/>
                        <a:gd name="T21" fmla="*/ 2077 h 2560"/>
                        <a:gd name="T22" fmla="*/ 721 w 1231"/>
                        <a:gd name="T23" fmla="*/ 2059 h 2560"/>
                        <a:gd name="T24" fmla="*/ 655 w 1231"/>
                        <a:gd name="T25" fmla="*/ 2251 h 2560"/>
                        <a:gd name="T26" fmla="*/ 529 w 1231"/>
                        <a:gd name="T27" fmla="*/ 2527 h 2560"/>
                        <a:gd name="T28" fmla="*/ 211 w 1231"/>
                        <a:gd name="T29" fmla="*/ 2509 h 2560"/>
                        <a:gd name="T30" fmla="*/ 31 w 1231"/>
                        <a:gd name="T31" fmla="*/ 2227 h 2560"/>
                        <a:gd name="T32" fmla="*/ 25 w 1231"/>
                        <a:gd name="T33" fmla="*/ 1969 h 2560"/>
                        <a:gd name="T34" fmla="*/ 145 w 1231"/>
                        <a:gd name="T35" fmla="*/ 1651 h 2560"/>
                        <a:gd name="T36" fmla="*/ 259 w 1231"/>
                        <a:gd name="T37" fmla="*/ 1513 h 2560"/>
                        <a:gd name="T38" fmla="*/ 217 w 1231"/>
                        <a:gd name="T39" fmla="*/ 1729 h 2560"/>
                        <a:gd name="T40" fmla="*/ 73 w 1231"/>
                        <a:gd name="T41" fmla="*/ 2023 h 2560"/>
                        <a:gd name="T42" fmla="*/ 169 w 1231"/>
                        <a:gd name="T43" fmla="*/ 2323 h 2560"/>
                        <a:gd name="T44" fmla="*/ 439 w 1231"/>
                        <a:gd name="T45" fmla="*/ 2431 h 2560"/>
                        <a:gd name="T46" fmla="*/ 595 w 1231"/>
                        <a:gd name="T47" fmla="*/ 2227 h 2560"/>
                        <a:gd name="T48" fmla="*/ 577 w 1231"/>
                        <a:gd name="T49" fmla="*/ 1807 h 2560"/>
                        <a:gd name="T50" fmla="*/ 493 w 1231"/>
                        <a:gd name="T51" fmla="*/ 1531 h 2560"/>
                        <a:gd name="T52" fmla="*/ 535 w 1231"/>
                        <a:gd name="T53" fmla="*/ 1459 h 2560"/>
                        <a:gd name="T54" fmla="*/ 625 w 1231"/>
                        <a:gd name="T55" fmla="*/ 1633 h 2560"/>
                        <a:gd name="T56" fmla="*/ 721 w 1231"/>
                        <a:gd name="T57" fmla="*/ 1933 h 2560"/>
                        <a:gd name="T58" fmla="*/ 967 w 1231"/>
                        <a:gd name="T59" fmla="*/ 1963 h 2560"/>
                        <a:gd name="T60" fmla="*/ 1135 w 1231"/>
                        <a:gd name="T61" fmla="*/ 1687 h 2560"/>
                        <a:gd name="T62" fmla="*/ 1117 w 1231"/>
                        <a:gd name="T63" fmla="*/ 1273 h 2560"/>
                        <a:gd name="T64" fmla="*/ 883 w 1231"/>
                        <a:gd name="T65" fmla="*/ 1057 h 2560"/>
                        <a:gd name="T66" fmla="*/ 679 w 1231"/>
                        <a:gd name="T67" fmla="*/ 1129 h 2560"/>
                        <a:gd name="T68" fmla="*/ 577 w 1231"/>
                        <a:gd name="T69" fmla="*/ 1117 h 2560"/>
                        <a:gd name="T70" fmla="*/ 619 w 1231"/>
                        <a:gd name="T71" fmla="*/ 1033 h 2560"/>
                        <a:gd name="T72" fmla="*/ 811 w 1231"/>
                        <a:gd name="T73" fmla="*/ 937 h 2560"/>
                        <a:gd name="T74" fmla="*/ 949 w 1231"/>
                        <a:gd name="T75" fmla="*/ 613 h 2560"/>
                        <a:gd name="T76" fmla="*/ 883 w 1231"/>
                        <a:gd name="T77" fmla="*/ 175 h 2560"/>
                        <a:gd name="T78" fmla="*/ 619 w 1231"/>
                        <a:gd name="T79" fmla="*/ 103 h 2560"/>
                        <a:gd name="T80" fmla="*/ 391 w 1231"/>
                        <a:gd name="T81" fmla="*/ 355 h 2560"/>
                        <a:gd name="T82" fmla="*/ 403 w 1231"/>
                        <a:gd name="T83" fmla="*/ 763 h 2560"/>
                        <a:gd name="T84" fmla="*/ 343 w 1231"/>
                        <a:gd name="T85" fmla="*/ 949 h 2560"/>
                        <a:gd name="T86" fmla="*/ 289 w 1231"/>
                        <a:gd name="T87" fmla="*/ 685 h 2560"/>
                        <a:gd name="T88" fmla="*/ 307 w 1231"/>
                        <a:gd name="T89" fmla="*/ 367 h 256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4155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57" y="376"/>
                      <a:ext cx="865" cy="2071"/>
                    </a:xfrm>
                    <a:custGeom>
                      <a:avLst/>
                      <a:gdLst>
                        <a:gd name="T0" fmla="*/ 785 w 865"/>
                        <a:gd name="T1" fmla="*/ 530 h 2071"/>
                        <a:gd name="T2" fmla="*/ 797 w 865"/>
                        <a:gd name="T3" fmla="*/ 350 h 2071"/>
                        <a:gd name="T4" fmla="*/ 863 w 865"/>
                        <a:gd name="T5" fmla="*/ 206 h 2071"/>
                        <a:gd name="T6" fmla="*/ 809 w 865"/>
                        <a:gd name="T7" fmla="*/ 218 h 2071"/>
                        <a:gd name="T8" fmla="*/ 749 w 865"/>
                        <a:gd name="T9" fmla="*/ 218 h 2071"/>
                        <a:gd name="T10" fmla="*/ 683 w 865"/>
                        <a:gd name="T11" fmla="*/ 116 h 2071"/>
                        <a:gd name="T12" fmla="*/ 611 w 865"/>
                        <a:gd name="T13" fmla="*/ 32 h 2071"/>
                        <a:gd name="T14" fmla="*/ 509 w 865"/>
                        <a:gd name="T15" fmla="*/ 2 h 2071"/>
                        <a:gd name="T16" fmla="*/ 407 w 865"/>
                        <a:gd name="T17" fmla="*/ 20 h 2071"/>
                        <a:gd name="T18" fmla="*/ 281 w 865"/>
                        <a:gd name="T19" fmla="*/ 74 h 2071"/>
                        <a:gd name="T20" fmla="*/ 173 w 865"/>
                        <a:gd name="T21" fmla="*/ 206 h 2071"/>
                        <a:gd name="T22" fmla="*/ 119 w 865"/>
                        <a:gd name="T23" fmla="*/ 404 h 2071"/>
                        <a:gd name="T24" fmla="*/ 131 w 865"/>
                        <a:gd name="T25" fmla="*/ 590 h 2071"/>
                        <a:gd name="T26" fmla="*/ 173 w 865"/>
                        <a:gd name="T27" fmla="*/ 782 h 2071"/>
                        <a:gd name="T28" fmla="*/ 197 w 865"/>
                        <a:gd name="T29" fmla="*/ 884 h 2071"/>
                        <a:gd name="T30" fmla="*/ 167 w 865"/>
                        <a:gd name="T31" fmla="*/ 986 h 2071"/>
                        <a:gd name="T32" fmla="*/ 65 w 865"/>
                        <a:gd name="T33" fmla="*/ 1124 h 2071"/>
                        <a:gd name="T34" fmla="*/ 17 w 865"/>
                        <a:gd name="T35" fmla="*/ 1298 h 2071"/>
                        <a:gd name="T36" fmla="*/ 5 w 865"/>
                        <a:gd name="T37" fmla="*/ 1550 h 2071"/>
                        <a:gd name="T38" fmla="*/ 47 w 865"/>
                        <a:gd name="T39" fmla="*/ 1748 h 2071"/>
                        <a:gd name="T40" fmla="*/ 131 w 865"/>
                        <a:gd name="T41" fmla="*/ 1898 h 2071"/>
                        <a:gd name="T42" fmla="*/ 299 w 865"/>
                        <a:gd name="T43" fmla="*/ 1988 h 2071"/>
                        <a:gd name="T44" fmla="*/ 425 w 865"/>
                        <a:gd name="T45" fmla="*/ 1982 h 2071"/>
                        <a:gd name="T46" fmla="*/ 467 w 865"/>
                        <a:gd name="T47" fmla="*/ 1994 h 2071"/>
                        <a:gd name="T48" fmla="*/ 497 w 865"/>
                        <a:gd name="T49" fmla="*/ 2066 h 2071"/>
                        <a:gd name="T50" fmla="*/ 497 w 865"/>
                        <a:gd name="T51" fmla="*/ 1964 h 2071"/>
                        <a:gd name="T52" fmla="*/ 557 w 865"/>
                        <a:gd name="T53" fmla="*/ 1778 h 2071"/>
                        <a:gd name="T54" fmla="*/ 617 w 865"/>
                        <a:gd name="T55" fmla="*/ 1658 h 2071"/>
                        <a:gd name="T56" fmla="*/ 581 w 865"/>
                        <a:gd name="T57" fmla="*/ 1700 h 2071"/>
                        <a:gd name="T58" fmla="*/ 515 w 865"/>
                        <a:gd name="T59" fmla="*/ 1820 h 2071"/>
                        <a:gd name="T60" fmla="*/ 407 w 865"/>
                        <a:gd name="T61" fmla="*/ 1904 h 2071"/>
                        <a:gd name="T62" fmla="*/ 269 w 865"/>
                        <a:gd name="T63" fmla="*/ 1898 h 2071"/>
                        <a:gd name="T64" fmla="*/ 179 w 865"/>
                        <a:gd name="T65" fmla="*/ 1814 h 2071"/>
                        <a:gd name="T66" fmla="*/ 113 w 865"/>
                        <a:gd name="T67" fmla="*/ 1640 h 2071"/>
                        <a:gd name="T68" fmla="*/ 107 w 865"/>
                        <a:gd name="T69" fmla="*/ 1394 h 2071"/>
                        <a:gd name="T70" fmla="*/ 137 w 865"/>
                        <a:gd name="T71" fmla="*/ 1190 h 2071"/>
                        <a:gd name="T72" fmla="*/ 203 w 865"/>
                        <a:gd name="T73" fmla="*/ 1070 h 2071"/>
                        <a:gd name="T74" fmla="*/ 323 w 865"/>
                        <a:gd name="T75" fmla="*/ 1022 h 2071"/>
                        <a:gd name="T76" fmla="*/ 509 w 865"/>
                        <a:gd name="T77" fmla="*/ 1076 h 2071"/>
                        <a:gd name="T78" fmla="*/ 611 w 865"/>
                        <a:gd name="T79" fmla="*/ 1124 h 2071"/>
                        <a:gd name="T80" fmla="*/ 665 w 865"/>
                        <a:gd name="T81" fmla="*/ 1100 h 2071"/>
                        <a:gd name="T82" fmla="*/ 659 w 865"/>
                        <a:gd name="T83" fmla="*/ 1046 h 2071"/>
                        <a:gd name="T84" fmla="*/ 611 w 865"/>
                        <a:gd name="T85" fmla="*/ 1004 h 2071"/>
                        <a:gd name="T86" fmla="*/ 497 w 865"/>
                        <a:gd name="T87" fmla="*/ 980 h 2071"/>
                        <a:gd name="T88" fmla="*/ 323 w 865"/>
                        <a:gd name="T89" fmla="*/ 896 h 2071"/>
                        <a:gd name="T90" fmla="*/ 233 w 865"/>
                        <a:gd name="T91" fmla="*/ 680 h 2071"/>
                        <a:gd name="T92" fmla="*/ 209 w 865"/>
                        <a:gd name="T93" fmla="*/ 416 h 2071"/>
                        <a:gd name="T94" fmla="*/ 317 w 865"/>
                        <a:gd name="T95" fmla="*/ 170 h 2071"/>
                        <a:gd name="T96" fmla="*/ 485 w 865"/>
                        <a:gd name="T97" fmla="*/ 110 h 2071"/>
                        <a:gd name="T98" fmla="*/ 617 w 865"/>
                        <a:gd name="T99" fmla="*/ 164 h 2071"/>
                        <a:gd name="T100" fmla="*/ 707 w 865"/>
                        <a:gd name="T101" fmla="*/ 290 h 2071"/>
                        <a:gd name="T102" fmla="*/ 737 w 865"/>
                        <a:gd name="T103" fmla="*/ 428 h 2071"/>
                        <a:gd name="T104" fmla="*/ 773 w 865"/>
                        <a:gd name="T105" fmla="*/ 602 h 2071"/>
                        <a:gd name="T106" fmla="*/ 809 w 865"/>
                        <a:gd name="T107" fmla="*/ 584 h 2071"/>
                        <a:gd name="T108" fmla="*/ 785 w 865"/>
                        <a:gd name="T109" fmla="*/ 530 h 207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  <a:cxn ang="0">
                          <a:pos x="T102" y="T103"/>
                        </a:cxn>
                        <a:cxn ang="0">
                          <a:pos x="T104" y="T105"/>
                        </a:cxn>
                        <a:cxn ang="0">
                          <a:pos x="T106" y="T107"/>
                        </a:cxn>
                        <a:cxn ang="0">
                          <a:pos x="T108" y="T109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34156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1428"/>
                    <a:ext cx="168" cy="246"/>
                  </a:xfrm>
                  <a:prstGeom prst="ellipse">
                    <a:avLst/>
                  </a:pr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34157" name="Freeform 13"/>
                  <p:cNvSpPr>
                    <a:spLocks/>
                  </p:cNvSpPr>
                  <p:nvPr/>
                </p:nvSpPr>
                <p:spPr bwMode="auto">
                  <a:xfrm>
                    <a:off x="2595" y="741"/>
                    <a:ext cx="266" cy="521"/>
                  </a:xfrm>
                  <a:custGeom>
                    <a:avLst/>
                    <a:gdLst>
                      <a:gd name="T0" fmla="*/ 3 w 266"/>
                      <a:gd name="T1" fmla="*/ 483 h 521"/>
                      <a:gd name="T2" fmla="*/ 27 w 266"/>
                      <a:gd name="T3" fmla="*/ 273 h 521"/>
                      <a:gd name="T4" fmla="*/ 111 w 266"/>
                      <a:gd name="T5" fmla="*/ 45 h 521"/>
                      <a:gd name="T6" fmla="*/ 183 w 266"/>
                      <a:gd name="T7" fmla="*/ 3 h 521"/>
                      <a:gd name="T8" fmla="*/ 237 w 266"/>
                      <a:gd name="T9" fmla="*/ 39 h 521"/>
                      <a:gd name="T10" fmla="*/ 261 w 266"/>
                      <a:gd name="T11" fmla="*/ 129 h 521"/>
                      <a:gd name="T12" fmla="*/ 207 w 266"/>
                      <a:gd name="T13" fmla="*/ 273 h 521"/>
                      <a:gd name="T14" fmla="*/ 105 w 266"/>
                      <a:gd name="T15" fmla="*/ 477 h 521"/>
                      <a:gd name="T16" fmla="*/ 45 w 266"/>
                      <a:gd name="T17" fmla="*/ 501 h 521"/>
                      <a:gd name="T18" fmla="*/ 3 w 266"/>
                      <a:gd name="T19" fmla="*/ 483 h 5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34158" name="Freeform 14"/>
                  <p:cNvSpPr>
                    <a:spLocks/>
                  </p:cNvSpPr>
                  <p:nvPr/>
                </p:nvSpPr>
                <p:spPr bwMode="auto">
                  <a:xfrm>
                    <a:off x="2672" y="1593"/>
                    <a:ext cx="392" cy="340"/>
                  </a:xfrm>
                  <a:custGeom>
                    <a:avLst/>
                    <a:gdLst>
                      <a:gd name="T0" fmla="*/ 100 w 392"/>
                      <a:gd name="T1" fmla="*/ 201 h 340"/>
                      <a:gd name="T2" fmla="*/ 16 w 392"/>
                      <a:gd name="T3" fmla="*/ 87 h 340"/>
                      <a:gd name="T4" fmla="*/ 4 w 392"/>
                      <a:gd name="T5" fmla="*/ 45 h 340"/>
                      <a:gd name="T6" fmla="*/ 28 w 392"/>
                      <a:gd name="T7" fmla="*/ 3 h 340"/>
                      <a:gd name="T8" fmla="*/ 130 w 392"/>
                      <a:gd name="T9" fmla="*/ 27 h 340"/>
                      <a:gd name="T10" fmla="*/ 250 w 392"/>
                      <a:gd name="T11" fmla="*/ 75 h 340"/>
                      <a:gd name="T12" fmla="*/ 364 w 392"/>
                      <a:gd name="T13" fmla="*/ 159 h 340"/>
                      <a:gd name="T14" fmla="*/ 388 w 392"/>
                      <a:gd name="T15" fmla="*/ 273 h 340"/>
                      <a:gd name="T16" fmla="*/ 340 w 392"/>
                      <a:gd name="T17" fmla="*/ 333 h 340"/>
                      <a:gd name="T18" fmla="*/ 244 w 392"/>
                      <a:gd name="T19" fmla="*/ 315 h 340"/>
                      <a:gd name="T20" fmla="*/ 100 w 392"/>
                      <a:gd name="T21" fmla="*/ 201 h 3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34159" name="Freeform 15"/>
                  <p:cNvSpPr>
                    <a:spLocks/>
                  </p:cNvSpPr>
                  <p:nvPr/>
                </p:nvSpPr>
                <p:spPr bwMode="auto">
                  <a:xfrm>
                    <a:off x="2412" y="1929"/>
                    <a:ext cx="151" cy="558"/>
                  </a:xfrm>
                  <a:custGeom>
                    <a:avLst/>
                    <a:gdLst>
                      <a:gd name="T0" fmla="*/ 18 w 151"/>
                      <a:gd name="T1" fmla="*/ 165 h 558"/>
                      <a:gd name="T2" fmla="*/ 42 w 151"/>
                      <a:gd name="T3" fmla="*/ 39 h 558"/>
                      <a:gd name="T4" fmla="*/ 66 w 151"/>
                      <a:gd name="T5" fmla="*/ 3 h 558"/>
                      <a:gd name="T6" fmla="*/ 108 w 151"/>
                      <a:gd name="T7" fmla="*/ 27 h 558"/>
                      <a:gd name="T8" fmla="*/ 138 w 151"/>
                      <a:gd name="T9" fmla="*/ 165 h 558"/>
                      <a:gd name="T10" fmla="*/ 144 w 151"/>
                      <a:gd name="T11" fmla="*/ 423 h 558"/>
                      <a:gd name="T12" fmla="*/ 96 w 151"/>
                      <a:gd name="T13" fmla="*/ 543 h 558"/>
                      <a:gd name="T14" fmla="*/ 24 w 151"/>
                      <a:gd name="T15" fmla="*/ 513 h 558"/>
                      <a:gd name="T16" fmla="*/ 0 w 151"/>
                      <a:gd name="T17" fmla="*/ 315 h 558"/>
                      <a:gd name="T18" fmla="*/ 18 w 151"/>
                      <a:gd name="T19" fmla="*/ 165 h 5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34160" name="Freeform 16"/>
                  <p:cNvSpPr>
                    <a:spLocks/>
                  </p:cNvSpPr>
                  <p:nvPr/>
                </p:nvSpPr>
                <p:spPr bwMode="auto">
                  <a:xfrm>
                    <a:off x="1907" y="1589"/>
                    <a:ext cx="392" cy="253"/>
                  </a:xfrm>
                  <a:custGeom>
                    <a:avLst/>
                    <a:gdLst>
                      <a:gd name="T0" fmla="*/ 175 w 392"/>
                      <a:gd name="T1" fmla="*/ 61 h 253"/>
                      <a:gd name="T2" fmla="*/ 307 w 392"/>
                      <a:gd name="T3" fmla="*/ 19 h 253"/>
                      <a:gd name="T4" fmla="*/ 367 w 392"/>
                      <a:gd name="T5" fmla="*/ 7 h 253"/>
                      <a:gd name="T6" fmla="*/ 385 w 392"/>
                      <a:gd name="T7" fmla="*/ 61 h 253"/>
                      <a:gd name="T8" fmla="*/ 325 w 392"/>
                      <a:gd name="T9" fmla="*/ 133 h 253"/>
                      <a:gd name="T10" fmla="*/ 193 w 392"/>
                      <a:gd name="T11" fmla="*/ 223 h 253"/>
                      <a:gd name="T12" fmla="*/ 37 w 392"/>
                      <a:gd name="T13" fmla="*/ 247 h 253"/>
                      <a:gd name="T14" fmla="*/ 1 w 392"/>
                      <a:gd name="T15" fmla="*/ 187 h 253"/>
                      <a:gd name="T16" fmla="*/ 43 w 392"/>
                      <a:gd name="T17" fmla="*/ 115 h 253"/>
                      <a:gd name="T18" fmla="*/ 175 w 392"/>
                      <a:gd name="T19" fmla="*/ 61 h 2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34161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0"/>
                    <a:ext cx="238" cy="386"/>
                  </a:xfrm>
                  <a:custGeom>
                    <a:avLst/>
                    <a:gdLst>
                      <a:gd name="T0" fmla="*/ 78 w 238"/>
                      <a:gd name="T1" fmla="*/ 270 h 386"/>
                      <a:gd name="T2" fmla="*/ 24 w 238"/>
                      <a:gd name="T3" fmla="*/ 192 h 386"/>
                      <a:gd name="T4" fmla="*/ 0 w 238"/>
                      <a:gd name="T5" fmla="*/ 96 h 386"/>
                      <a:gd name="T6" fmla="*/ 24 w 238"/>
                      <a:gd name="T7" fmla="*/ 12 h 386"/>
                      <a:gd name="T8" fmla="*/ 120 w 238"/>
                      <a:gd name="T9" fmla="*/ 24 h 386"/>
                      <a:gd name="T10" fmla="*/ 180 w 238"/>
                      <a:gd name="T11" fmla="*/ 132 h 386"/>
                      <a:gd name="T12" fmla="*/ 234 w 238"/>
                      <a:gd name="T13" fmla="*/ 306 h 386"/>
                      <a:gd name="T14" fmla="*/ 204 w 238"/>
                      <a:gd name="T15" fmla="*/ 378 h 386"/>
                      <a:gd name="T16" fmla="*/ 168 w 238"/>
                      <a:gd name="T17" fmla="*/ 354 h 386"/>
                      <a:gd name="T18" fmla="*/ 78 w 238"/>
                      <a:gd name="T19" fmla="*/ 270 h 3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pic>
              <p:nvPicPr>
                <p:cNvPr id="134162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34163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34164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34165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34166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34167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34168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34169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grpSp>
            <p:nvGrpSpPr>
              <p:cNvPr id="134170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134171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34172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34173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34174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34175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34176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34177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34178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34179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34180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34181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34182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34183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34184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34185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34186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34187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34188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34189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  <p:sp>
          <p:nvSpPr>
            <p:cNvPr id="134190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>
                <a:gd name="T0" fmla="*/ 372 w 750"/>
                <a:gd name="T1" fmla="*/ 154 h 1222"/>
                <a:gd name="T2" fmla="*/ 378 w 750"/>
                <a:gd name="T3" fmla="*/ 412 h 1222"/>
                <a:gd name="T4" fmla="*/ 312 w 750"/>
                <a:gd name="T5" fmla="*/ 724 h 1222"/>
                <a:gd name="T6" fmla="*/ 138 w 750"/>
                <a:gd name="T7" fmla="*/ 928 h 1222"/>
                <a:gd name="T8" fmla="*/ 0 w 750"/>
                <a:gd name="T9" fmla="*/ 976 h 1222"/>
                <a:gd name="T10" fmla="*/ 0 w 750"/>
                <a:gd name="T11" fmla="*/ 1222 h 1222"/>
                <a:gd name="T12" fmla="*/ 750 w 750"/>
                <a:gd name="T13" fmla="*/ 1222 h 1222"/>
                <a:gd name="T14" fmla="*/ 750 w 750"/>
                <a:gd name="T15" fmla="*/ 178 h 1222"/>
                <a:gd name="T16" fmla="*/ 372 w 750"/>
                <a:gd name="T17" fmla="*/ 154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4191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>
                <a:gd name="T0" fmla="*/ 0 w 768"/>
                <a:gd name="T1" fmla="*/ 1260 h 1260"/>
                <a:gd name="T2" fmla="*/ 0 w 768"/>
                <a:gd name="T3" fmla="*/ 1134 h 1260"/>
                <a:gd name="T4" fmla="*/ 210 w 768"/>
                <a:gd name="T5" fmla="*/ 1032 h 1260"/>
                <a:gd name="T6" fmla="*/ 324 w 768"/>
                <a:gd name="T7" fmla="*/ 918 h 1260"/>
                <a:gd name="T8" fmla="*/ 414 w 768"/>
                <a:gd name="T9" fmla="*/ 714 h 1260"/>
                <a:gd name="T10" fmla="*/ 450 w 768"/>
                <a:gd name="T11" fmla="*/ 456 h 1260"/>
                <a:gd name="T12" fmla="*/ 438 w 768"/>
                <a:gd name="T13" fmla="*/ 258 h 1260"/>
                <a:gd name="T14" fmla="*/ 684 w 768"/>
                <a:gd name="T15" fmla="*/ 0 h 1260"/>
                <a:gd name="T16" fmla="*/ 768 w 768"/>
                <a:gd name="T17" fmla="*/ 18 h 1260"/>
                <a:gd name="T18" fmla="*/ 768 w 768"/>
                <a:gd name="T19" fmla="*/ 1254 h 1260"/>
                <a:gd name="T20" fmla="*/ 0 w 768"/>
                <a:gd name="T21" fmla="*/ 1260 h 1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4192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>
                <a:gd name="T0" fmla="*/ 550 w 776"/>
                <a:gd name="T1" fmla="*/ 115 h 2543"/>
                <a:gd name="T2" fmla="*/ 460 w 776"/>
                <a:gd name="T3" fmla="*/ 529 h 2543"/>
                <a:gd name="T4" fmla="*/ 298 w 776"/>
                <a:gd name="T5" fmla="*/ 925 h 2543"/>
                <a:gd name="T6" fmla="*/ 76 w 776"/>
                <a:gd name="T7" fmla="*/ 1267 h 2543"/>
                <a:gd name="T8" fmla="*/ 4 w 776"/>
                <a:gd name="T9" fmla="*/ 1339 h 2543"/>
                <a:gd name="T10" fmla="*/ 100 w 776"/>
                <a:gd name="T11" fmla="*/ 1351 h 2543"/>
                <a:gd name="T12" fmla="*/ 286 w 776"/>
                <a:gd name="T13" fmla="*/ 1399 h 2543"/>
                <a:gd name="T14" fmla="*/ 394 w 776"/>
                <a:gd name="T15" fmla="*/ 1525 h 2543"/>
                <a:gd name="T16" fmla="*/ 478 w 776"/>
                <a:gd name="T17" fmla="*/ 1705 h 2543"/>
                <a:gd name="T18" fmla="*/ 478 w 776"/>
                <a:gd name="T19" fmla="*/ 1969 h 2543"/>
                <a:gd name="T20" fmla="*/ 370 w 776"/>
                <a:gd name="T21" fmla="*/ 2263 h 2543"/>
                <a:gd name="T22" fmla="*/ 124 w 776"/>
                <a:gd name="T23" fmla="*/ 2479 h 2543"/>
                <a:gd name="T24" fmla="*/ 22 w 776"/>
                <a:gd name="T25" fmla="*/ 2515 h 2543"/>
                <a:gd name="T26" fmla="*/ 196 w 776"/>
                <a:gd name="T27" fmla="*/ 2533 h 2543"/>
                <a:gd name="T28" fmla="*/ 388 w 776"/>
                <a:gd name="T29" fmla="*/ 2455 h 2543"/>
                <a:gd name="T30" fmla="*/ 502 w 776"/>
                <a:gd name="T31" fmla="*/ 2299 h 2543"/>
                <a:gd name="T32" fmla="*/ 598 w 776"/>
                <a:gd name="T33" fmla="*/ 2197 h 2543"/>
                <a:gd name="T34" fmla="*/ 694 w 776"/>
                <a:gd name="T35" fmla="*/ 2197 h 2543"/>
                <a:gd name="T36" fmla="*/ 742 w 776"/>
                <a:gd name="T37" fmla="*/ 2230 h 2543"/>
                <a:gd name="T38" fmla="*/ 712 w 776"/>
                <a:gd name="T39" fmla="*/ 2137 h 2543"/>
                <a:gd name="T40" fmla="*/ 664 w 776"/>
                <a:gd name="T41" fmla="*/ 1807 h 2543"/>
                <a:gd name="T42" fmla="*/ 670 w 776"/>
                <a:gd name="T43" fmla="*/ 1561 h 2543"/>
                <a:gd name="T44" fmla="*/ 718 w 776"/>
                <a:gd name="T45" fmla="*/ 1393 h 2543"/>
                <a:gd name="T46" fmla="*/ 748 w 776"/>
                <a:gd name="T47" fmla="*/ 1219 h 2543"/>
                <a:gd name="T48" fmla="*/ 550 w 776"/>
                <a:gd name="T49" fmla="*/ 115 h 2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4193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>
                <a:gd name="T0" fmla="*/ 486 w 617"/>
                <a:gd name="T1" fmla="*/ 3 h 1376"/>
                <a:gd name="T2" fmla="*/ 402 w 617"/>
                <a:gd name="T3" fmla="*/ 381 h 1376"/>
                <a:gd name="T4" fmla="*/ 216 w 617"/>
                <a:gd name="T5" fmla="*/ 777 h 1376"/>
                <a:gd name="T6" fmla="*/ 0 w 617"/>
                <a:gd name="T7" fmla="*/ 1119 h 1376"/>
                <a:gd name="T8" fmla="*/ 102 w 617"/>
                <a:gd name="T9" fmla="*/ 1101 h 1376"/>
                <a:gd name="T10" fmla="*/ 282 w 617"/>
                <a:gd name="T11" fmla="*/ 1119 h 1376"/>
                <a:gd name="T12" fmla="*/ 378 w 617"/>
                <a:gd name="T13" fmla="*/ 1185 h 1376"/>
                <a:gd name="T14" fmla="*/ 432 w 617"/>
                <a:gd name="T15" fmla="*/ 1269 h 1376"/>
                <a:gd name="T16" fmla="*/ 444 w 617"/>
                <a:gd name="T17" fmla="*/ 1365 h 1376"/>
                <a:gd name="T18" fmla="*/ 498 w 617"/>
                <a:gd name="T19" fmla="*/ 1203 h 1376"/>
                <a:gd name="T20" fmla="*/ 564 w 617"/>
                <a:gd name="T21" fmla="*/ 825 h 1376"/>
                <a:gd name="T22" fmla="*/ 606 w 617"/>
                <a:gd name="T23" fmla="*/ 363 h 1376"/>
                <a:gd name="T24" fmla="*/ 486 w 617"/>
                <a:gd name="T25" fmla="*/ 3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4194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>
                <a:gd name="T0" fmla="*/ 42 w 576"/>
                <a:gd name="T1" fmla="*/ 61 h 3180"/>
                <a:gd name="T2" fmla="*/ 156 w 576"/>
                <a:gd name="T3" fmla="*/ 517 h 3180"/>
                <a:gd name="T4" fmla="*/ 288 w 576"/>
                <a:gd name="T5" fmla="*/ 991 h 3180"/>
                <a:gd name="T6" fmla="*/ 414 w 576"/>
                <a:gd name="T7" fmla="*/ 1435 h 3180"/>
                <a:gd name="T8" fmla="*/ 576 w 576"/>
                <a:gd name="T9" fmla="*/ 1807 h 3180"/>
                <a:gd name="T10" fmla="*/ 576 w 576"/>
                <a:gd name="T11" fmla="*/ 3055 h 3180"/>
                <a:gd name="T12" fmla="*/ 414 w 576"/>
                <a:gd name="T13" fmla="*/ 2557 h 3180"/>
                <a:gd name="T14" fmla="*/ 252 w 576"/>
                <a:gd name="T15" fmla="*/ 1765 h 3180"/>
                <a:gd name="T16" fmla="*/ 126 w 576"/>
                <a:gd name="T17" fmla="*/ 961 h 3180"/>
                <a:gd name="T18" fmla="*/ 12 w 576"/>
                <a:gd name="T19" fmla="*/ 151 h 3180"/>
                <a:gd name="T20" fmla="*/ 42 w 576"/>
                <a:gd name="T21" fmla="*/ 61 h 3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4195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>
                <a:gd name="T0" fmla="*/ 69 w 573"/>
                <a:gd name="T1" fmla="*/ 63 h 1935"/>
                <a:gd name="T2" fmla="*/ 207 w 573"/>
                <a:gd name="T3" fmla="*/ 549 h 1935"/>
                <a:gd name="T4" fmla="*/ 381 w 573"/>
                <a:gd name="T5" fmla="*/ 1101 h 1935"/>
                <a:gd name="T6" fmla="*/ 573 w 573"/>
                <a:gd name="T7" fmla="*/ 1575 h 1935"/>
                <a:gd name="T8" fmla="*/ 573 w 573"/>
                <a:gd name="T9" fmla="*/ 1935 h 1935"/>
                <a:gd name="T10" fmla="*/ 321 w 573"/>
                <a:gd name="T11" fmla="*/ 1449 h 1935"/>
                <a:gd name="T12" fmla="*/ 147 w 573"/>
                <a:gd name="T13" fmla="*/ 699 h 1935"/>
                <a:gd name="T14" fmla="*/ 15 w 573"/>
                <a:gd name="T15" fmla="*/ 171 h 1935"/>
                <a:gd name="T16" fmla="*/ 69 w 573"/>
                <a:gd name="T17" fmla="*/ 63 h 1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4196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>
                <a:gd name="T0" fmla="*/ 0 w 363"/>
                <a:gd name="T1" fmla="*/ 2094 h 2112"/>
                <a:gd name="T2" fmla="*/ 66 w 363"/>
                <a:gd name="T3" fmla="*/ 1992 h 2112"/>
                <a:gd name="T4" fmla="*/ 150 w 363"/>
                <a:gd name="T5" fmla="*/ 1464 h 2112"/>
                <a:gd name="T6" fmla="*/ 234 w 363"/>
                <a:gd name="T7" fmla="*/ 678 h 2112"/>
                <a:gd name="T8" fmla="*/ 324 w 363"/>
                <a:gd name="T9" fmla="*/ 0 h 2112"/>
                <a:gd name="T10" fmla="*/ 0 w 363"/>
                <a:gd name="T11" fmla="*/ 0 h 2112"/>
                <a:gd name="T12" fmla="*/ 0 w 363"/>
                <a:gd name="T13" fmla="*/ 2094 h 2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4197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>
                <a:gd name="T0" fmla="*/ 0 w 363"/>
                <a:gd name="T1" fmla="*/ 2094 h 2112"/>
                <a:gd name="T2" fmla="*/ 66 w 363"/>
                <a:gd name="T3" fmla="*/ 1992 h 2112"/>
                <a:gd name="T4" fmla="*/ 150 w 363"/>
                <a:gd name="T5" fmla="*/ 1464 h 2112"/>
                <a:gd name="T6" fmla="*/ 234 w 363"/>
                <a:gd name="T7" fmla="*/ 678 h 2112"/>
                <a:gd name="T8" fmla="*/ 324 w 363"/>
                <a:gd name="T9" fmla="*/ 0 h 2112"/>
                <a:gd name="T10" fmla="*/ 0 w 363"/>
                <a:gd name="T11" fmla="*/ 0 h 2112"/>
                <a:gd name="T12" fmla="*/ 0 w 363"/>
                <a:gd name="T13" fmla="*/ 2094 h 2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4198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kumimoji="1" lang="ru-RU" altLang="ru-RU"/>
            </a:p>
          </p:txBody>
        </p:sp>
        <p:sp>
          <p:nvSpPr>
            <p:cNvPr id="134199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>
                <a:gd name="T0" fmla="*/ 1 w 692"/>
                <a:gd name="T1" fmla="*/ 357 h 378"/>
                <a:gd name="T2" fmla="*/ 109 w 692"/>
                <a:gd name="T3" fmla="*/ 341 h 378"/>
                <a:gd name="T4" fmla="*/ 241 w 692"/>
                <a:gd name="T5" fmla="*/ 305 h 378"/>
                <a:gd name="T6" fmla="*/ 353 w 692"/>
                <a:gd name="T7" fmla="*/ 209 h 378"/>
                <a:gd name="T8" fmla="*/ 429 w 692"/>
                <a:gd name="T9" fmla="*/ 89 h 378"/>
                <a:gd name="T10" fmla="*/ 493 w 692"/>
                <a:gd name="T11" fmla="*/ 17 h 378"/>
                <a:gd name="T12" fmla="*/ 577 w 692"/>
                <a:gd name="T13" fmla="*/ 1 h 378"/>
                <a:gd name="T14" fmla="*/ 629 w 692"/>
                <a:gd name="T15" fmla="*/ 21 h 378"/>
                <a:gd name="T16" fmla="*/ 673 w 692"/>
                <a:gd name="T17" fmla="*/ 65 h 378"/>
                <a:gd name="T18" fmla="*/ 673 w 692"/>
                <a:gd name="T19" fmla="*/ 137 h 378"/>
                <a:gd name="T20" fmla="*/ 561 w 692"/>
                <a:gd name="T21" fmla="*/ 225 h 378"/>
                <a:gd name="T22" fmla="*/ 425 w 692"/>
                <a:gd name="T23" fmla="*/ 297 h 378"/>
                <a:gd name="T24" fmla="*/ 245 w 692"/>
                <a:gd name="T25" fmla="*/ 357 h 378"/>
                <a:gd name="T26" fmla="*/ 113 w 692"/>
                <a:gd name="T27" fmla="*/ 377 h 378"/>
                <a:gd name="T28" fmla="*/ 1 w 692"/>
                <a:gd name="T29" fmla="*/ 357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4200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/>
            <a:p>
              <a:pPr algn="ctr"/>
              <a:endParaRPr kumimoji="1" lang="ru-RU" altLang="ru-RU"/>
            </a:p>
          </p:txBody>
        </p:sp>
      </p:grpSp>
      <p:sp>
        <p:nvSpPr>
          <p:cNvPr id="134201" name="Rectangle 5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370013"/>
            <a:ext cx="6965950" cy="20574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134202" name="Rectangle 5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27200" y="3886200"/>
            <a:ext cx="5640388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134203" name="Rectangle 5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134204" name="Rectangle 6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134205" name="Rectangle 6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B1F3AEE-4FB4-4C93-AC47-A53DC63D16DF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201" grpId="0"/>
      <p:bldP spid="134202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42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3420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44E90D-BA7F-4A90-A30C-94EE8E98F4E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8655395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A46678-64DE-452C-B0A5-781E9D42481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9500418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40EDCC-2629-419C-9914-0A6C04126DA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124793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C2EFF2-B333-4312-BA69-64567120C85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6527352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52E5E6-43A9-4BC7-94B7-2D241DCE16F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9440305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D0F052-9CA1-4D03-9208-2CCB5E7B2E8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0532019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829EAC-4711-4A4E-B31C-F13A844205B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8401269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1586F2-1396-4713-B2F6-EC81C1DCC9A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1645419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53BD79-C2F8-4E03-B227-0D7DB0535A1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64282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D3D264-0FDE-4BB0-9775-978DC447ABE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4397091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27713" y="227013"/>
            <a:ext cx="1868487" cy="58689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19075" y="227013"/>
            <a:ext cx="5456238" cy="58689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C6744F-67A2-4FCC-A19F-8E0CFBC2FBD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9524521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4386" name="Group 2"/>
          <p:cNvGrpSpPr>
            <a:grpSpLocks/>
          </p:cNvGrpSpPr>
          <p:nvPr/>
        </p:nvGrpSpPr>
        <p:grpSpPr bwMode="auto">
          <a:xfrm>
            <a:off x="0" y="0"/>
            <a:ext cx="8458200" cy="5943600"/>
            <a:chOff x="0" y="0"/>
            <a:chExt cx="5328" cy="3744"/>
          </a:xfrm>
        </p:grpSpPr>
        <p:sp>
          <p:nvSpPr>
            <p:cNvPr id="144387" name="Freeform 3"/>
            <p:cNvSpPr>
              <a:spLocks/>
            </p:cNvSpPr>
            <p:nvPr/>
          </p:nvSpPr>
          <p:spPr bwMode="hidden">
            <a:xfrm>
              <a:off x="0" y="1440"/>
              <a:ext cx="5155" cy="2304"/>
            </a:xfrm>
            <a:custGeom>
              <a:avLst/>
              <a:gdLst>
                <a:gd name="T0" fmla="*/ 5154 w 5155"/>
                <a:gd name="T1" fmla="*/ 1769 h 2304"/>
                <a:gd name="T2" fmla="*/ 0 w 5155"/>
                <a:gd name="T3" fmla="*/ 2304 h 2304"/>
                <a:gd name="T4" fmla="*/ 0 w 5155"/>
                <a:gd name="T5" fmla="*/ 1252 h 2304"/>
                <a:gd name="T6" fmla="*/ 5155 w 5155"/>
                <a:gd name="T7" fmla="*/ 0 h 2304"/>
                <a:gd name="T8" fmla="*/ 5155 w 5155"/>
                <a:gd name="T9" fmla="*/ 1416 h 2304"/>
                <a:gd name="T10" fmla="*/ 5154 w 5155"/>
                <a:gd name="T11" fmla="*/ 1769 h 2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388" name="Freeform 4"/>
            <p:cNvSpPr>
              <a:spLocks/>
            </p:cNvSpPr>
            <p:nvPr/>
          </p:nvSpPr>
          <p:spPr bwMode="hidden">
            <a:xfrm>
              <a:off x="0" y="0"/>
              <a:ext cx="5328" cy="3689"/>
            </a:xfrm>
            <a:custGeom>
              <a:avLst/>
              <a:gdLst>
                <a:gd name="T0" fmla="*/ 5311 w 5328"/>
                <a:gd name="T1" fmla="*/ 3209 h 3689"/>
                <a:gd name="T2" fmla="*/ 0 w 5328"/>
                <a:gd name="T3" fmla="*/ 3689 h 3689"/>
                <a:gd name="T4" fmla="*/ 0 w 5328"/>
                <a:gd name="T5" fmla="*/ 9 h 3689"/>
                <a:gd name="T6" fmla="*/ 5328 w 5328"/>
                <a:gd name="T7" fmla="*/ 0 h 3689"/>
                <a:gd name="T8" fmla="*/ 5311 w 5328"/>
                <a:gd name="T9" fmla="*/ 3209 h 3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44389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144390" name="Rectangle 6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144391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144392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5BDF6FD-B755-4D93-8357-57C2DDE38609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144393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89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438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4438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4393" grpId="0"/>
    </p:bld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922905-1F51-4403-841E-E0D15E96114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66066944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4C1D8A-FF9B-4025-96C0-784D8AAACD9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18295768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60140B-A4B2-4852-970E-7FAACE17B6C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4560426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5A44B-7F5A-44FC-B8E8-FFD788B3510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66188333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241277-A50D-409B-BA64-E50A6D8D975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6374375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215E4C-4FBA-43E7-A87F-03C90C3765C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60024887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A72320-9C90-413F-8A44-E0B760991B4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1914266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D9E256-5E8F-4E90-B153-96C95D1F3C0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47209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332920-4DE9-47B7-A59C-31AEB9A7778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90226515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CE745B-AF95-4813-99F2-4DC2FD70042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48861242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B67051-A833-43C7-BF23-5CF3459276E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27743936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203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17203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>
                <a:gd name="T0" fmla="*/ 335 w 5550"/>
                <a:gd name="T1" fmla="*/ 0 h 3216"/>
                <a:gd name="T2" fmla="*/ 333 w 5550"/>
                <a:gd name="T3" fmla="*/ 1290 h 3216"/>
                <a:gd name="T4" fmla="*/ 0 w 5550"/>
                <a:gd name="T5" fmla="*/ 1290 h 3216"/>
                <a:gd name="T6" fmla="*/ 6 w 5550"/>
                <a:gd name="T7" fmla="*/ 3210 h 3216"/>
                <a:gd name="T8" fmla="*/ 5550 w 5550"/>
                <a:gd name="T9" fmla="*/ 3216 h 3216"/>
                <a:gd name="T10" fmla="*/ 5550 w 5550"/>
                <a:gd name="T11" fmla="*/ 0 h 3216"/>
                <a:gd name="T12" fmla="*/ 335 w 5550"/>
                <a:gd name="T13" fmla="*/ 0 h 3216"/>
                <a:gd name="T14" fmla="*/ 335 w 5550"/>
                <a:gd name="T15" fmla="*/ 0 h 3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203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2182 h 2182"/>
                <a:gd name="T4" fmla="*/ 4897 w 4897"/>
                <a:gd name="T5" fmla="*/ 2182 h 2182"/>
                <a:gd name="T6" fmla="*/ 4897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203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203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203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>
                <a:gd name="T0" fmla="*/ 0 w 30"/>
                <a:gd name="T1" fmla="*/ 0 h 1416"/>
                <a:gd name="T2" fmla="*/ 0 w 30"/>
                <a:gd name="T3" fmla="*/ 1416 h 1416"/>
                <a:gd name="T4" fmla="*/ 29 w 30"/>
                <a:gd name="T5" fmla="*/ 1416 h 1416"/>
                <a:gd name="T6" fmla="*/ 30 w 30"/>
                <a:gd name="T7" fmla="*/ 27 h 1416"/>
                <a:gd name="T8" fmla="*/ 0 w 30"/>
                <a:gd name="T9" fmla="*/ 0 h 1416"/>
                <a:gd name="T10" fmla="*/ 0 w 30"/>
                <a:gd name="T11" fmla="*/ 0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204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>
                <a:gd name="T0" fmla="*/ 0 w 29"/>
                <a:gd name="T1" fmla="*/ 0 h 2161"/>
                <a:gd name="T2" fmla="*/ 0 w 29"/>
                <a:gd name="T3" fmla="*/ 2161 h 2161"/>
                <a:gd name="T4" fmla="*/ 29 w 29"/>
                <a:gd name="T5" fmla="*/ 2161 h 2161"/>
                <a:gd name="T6" fmla="*/ 27 w 29"/>
                <a:gd name="T7" fmla="*/ 27 h 2161"/>
                <a:gd name="T8" fmla="*/ 0 w 29"/>
                <a:gd name="T9" fmla="*/ 0 h 2161"/>
                <a:gd name="T10" fmla="*/ 0 w 29"/>
                <a:gd name="T11" fmla="*/ 0 h 2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72041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172042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172043" name="Rectangle 11"/>
          <p:cNvSpPr>
            <a:spLocks noGrp="1" noChangeArrowheads="1"/>
          </p:cNvSpPr>
          <p:nvPr>
            <p:ph type="dt" sz="quarter" idx="2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172044" name="Rectangle 12"/>
          <p:cNvSpPr>
            <a:spLocks noGrp="1" noChangeArrowheads="1"/>
          </p:cNvSpPr>
          <p:nvPr>
            <p:ph type="ftr" sz="quarter" idx="3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172045" name="Rectangle 1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53B2F73-E512-4638-B318-1C069F31B0F4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41" grpId="0"/>
      <p:bldP spid="172042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20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7204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AA6D72-CB73-4493-9639-53450070F6B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66550000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EADC6-8A1F-47C1-9E3B-B3D6F0763BE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7713139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9309FE-93D5-4F64-8086-9F9621CF59B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69999544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FA886C-01CA-4DDF-90FE-F6602C0BDF5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99576596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306F2B-CCDB-4BFE-88AC-BE03657015D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6670016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0FE05E-9BEA-4F23-868D-699C82A7299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97461797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D2F78-B639-490B-9027-0C6DBFF7F83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95524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1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106.xml"/><Relationship Id="rId7" Type="http://schemas.openxmlformats.org/officeDocument/2006/relationships/slideLayout" Target="../slideLayouts/slideLayout110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5.xml"/><Relationship Id="rId1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9.xml"/><Relationship Id="rId11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1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1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slideLayout" Target="../slideLayouts/slideLayout69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slideLayout" Target="../slideLayouts/slideLayout68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Relationship Id="rId1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13" Type="http://schemas.openxmlformats.org/officeDocument/2006/relationships/image" Target="../media/image2.wmf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theme" Target="../theme/theme7.xml"/><Relationship Id="rId17" Type="http://schemas.openxmlformats.org/officeDocument/2006/relationships/image" Target="../media/image6.png"/><Relationship Id="rId2" Type="http://schemas.openxmlformats.org/officeDocument/2006/relationships/slideLayout" Target="../slideLayouts/slideLayout71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Relationship Id="rId14" Type="http://schemas.openxmlformats.org/officeDocument/2006/relationships/image" Target="../media/image3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91.xml"/><Relationship Id="rId5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90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9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8.xml"/><Relationship Id="rId12" Type="http://schemas.openxmlformats.org/officeDocument/2006/relationships/slideLayout" Target="../slideLayouts/slideLayout103.xml"/><Relationship Id="rId2" Type="http://schemas.openxmlformats.org/officeDocument/2006/relationships/slideLayout" Target="../slideLayouts/slideLayout93.xml"/><Relationship Id="rId1" Type="http://schemas.openxmlformats.org/officeDocument/2006/relationships/slideLayout" Target="../slideLayouts/slideLayout92.xml"/><Relationship Id="rId6" Type="http://schemas.openxmlformats.org/officeDocument/2006/relationships/slideLayout" Target="../slideLayouts/slideLayout97.xml"/><Relationship Id="rId11" Type="http://schemas.openxmlformats.org/officeDocument/2006/relationships/slideLayout" Target="../slideLayouts/slideLayout102.xml"/><Relationship Id="rId5" Type="http://schemas.openxmlformats.org/officeDocument/2006/relationships/slideLayout" Target="../slideLayouts/slideLayout96.xml"/><Relationship Id="rId10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95.xml"/><Relationship Id="rId9" Type="http://schemas.openxmlformats.org/officeDocument/2006/relationships/slideLayout" Target="../slideLayouts/slideLayout10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8650124-33CA-42E7-B1BB-11C1C820684A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894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 altLang="ru-RU"/>
          </a:p>
        </p:txBody>
      </p:sp>
      <p:sp>
        <p:nvSpPr>
          <p:cNvPr id="1894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 altLang="ru-RU"/>
          </a:p>
        </p:txBody>
      </p:sp>
      <p:sp>
        <p:nvSpPr>
          <p:cNvPr id="1894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F91DA352-0D9B-4994-B514-E8C447A8EE6C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2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442" grpId="0"/>
      <p:bldP spid="189443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94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8944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94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8944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94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8944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94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8944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94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8944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>
              <a:gd name="T0" fmla="*/ 2903 w 2903"/>
              <a:gd name="T1" fmla="*/ 433 h 3686"/>
              <a:gd name="T2" fmla="*/ 2565 w 2903"/>
              <a:gd name="T3" fmla="*/ 80 h 3686"/>
              <a:gd name="T4" fmla="*/ 2241 w 2903"/>
              <a:gd name="T5" fmla="*/ 0 h 3686"/>
              <a:gd name="T6" fmla="*/ 110 w 2903"/>
              <a:gd name="T7" fmla="*/ 2811 h 3686"/>
              <a:gd name="T8" fmla="*/ 110 w 2903"/>
              <a:gd name="T9" fmla="*/ 3228 h 3686"/>
              <a:gd name="T10" fmla="*/ 0 w 2903"/>
              <a:gd name="T11" fmla="*/ 3631 h 3686"/>
              <a:gd name="T12" fmla="*/ 72 w 2903"/>
              <a:gd name="T13" fmla="*/ 3686 h 3686"/>
              <a:gd name="T14" fmla="*/ 441 w 2903"/>
              <a:gd name="T15" fmla="*/ 3355 h 3686"/>
              <a:gd name="T16" fmla="*/ 740 w 2903"/>
              <a:gd name="T17" fmla="*/ 3228 h 3686"/>
              <a:gd name="T18" fmla="*/ 2903 w 2903"/>
              <a:gd name="T19" fmla="*/ 433 h 3686"/>
              <a:gd name="T20" fmla="*/ 2903 w 2903"/>
              <a:gd name="T21" fmla="*/ 433 h 3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ru-RU" altLang="ru-RU"/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ru-RU" altLang="ru-RU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B7595943-C37B-4263-94BD-AE46EC2FD094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33800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>
              <a:gd name="T0" fmla="*/ 2293 w 2911"/>
              <a:gd name="T1" fmla="*/ 0 h 3703"/>
              <a:gd name="T2" fmla="*/ 130 w 2911"/>
              <a:gd name="T3" fmla="*/ 2835 h 3703"/>
              <a:gd name="T4" fmla="*/ 131 w 2911"/>
              <a:gd name="T5" fmla="*/ 3201 h 3703"/>
              <a:gd name="T6" fmla="*/ 0 w 2911"/>
              <a:gd name="T7" fmla="*/ 3633 h 3703"/>
              <a:gd name="T8" fmla="*/ 50 w 2911"/>
              <a:gd name="T9" fmla="*/ 3703 h 3703"/>
              <a:gd name="T10" fmla="*/ 422 w 2911"/>
              <a:gd name="T11" fmla="*/ 3352 h 3703"/>
              <a:gd name="T12" fmla="*/ 763 w 2911"/>
              <a:gd name="T13" fmla="*/ 3220 h 3703"/>
              <a:gd name="T14" fmla="*/ 2911 w 2911"/>
              <a:gd name="T15" fmla="*/ 428 h 3703"/>
              <a:gd name="T16" fmla="*/ 2589 w 2911"/>
              <a:gd name="T17" fmla="*/ 96 h 3703"/>
              <a:gd name="T18" fmla="*/ 2293 w 2911"/>
              <a:gd name="T19" fmla="*/ 0 h 3703"/>
              <a:gd name="T20" fmla="*/ 2293 w 2911"/>
              <a:gd name="T21" fmla="*/ 0 h 37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3801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>
              <a:gd name="T0" fmla="*/ 0 w 2561"/>
              <a:gd name="T1" fmla="*/ 2485 h 2777"/>
              <a:gd name="T2" fmla="*/ 432 w 2561"/>
              <a:gd name="T3" fmla="*/ 2553 h 2777"/>
              <a:gd name="T4" fmla="*/ 736 w 2561"/>
              <a:gd name="T5" fmla="*/ 2777 h 2777"/>
              <a:gd name="T6" fmla="*/ 2561 w 2561"/>
              <a:gd name="T7" fmla="*/ 399 h 2777"/>
              <a:gd name="T8" fmla="*/ 2118 w 2561"/>
              <a:gd name="T9" fmla="*/ 82 h 2777"/>
              <a:gd name="T10" fmla="*/ 1898 w 2561"/>
              <a:gd name="T11" fmla="*/ 0 h 2777"/>
              <a:gd name="T12" fmla="*/ 0 w 2561"/>
              <a:gd name="T13" fmla="*/ 2485 h 2777"/>
              <a:gd name="T14" fmla="*/ 0 w 2561"/>
              <a:gd name="T15" fmla="*/ 2485 h 27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33802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33803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>
                <a:gd name="T0" fmla="*/ 1587 w 2177"/>
                <a:gd name="T1" fmla="*/ 1260 h 1298"/>
                <a:gd name="T2" fmla="*/ 1420 w 2177"/>
                <a:gd name="T3" fmla="*/ 1106 h 1298"/>
                <a:gd name="T4" fmla="*/ 1331 w 2177"/>
                <a:gd name="T5" fmla="*/ 477 h 1298"/>
                <a:gd name="T6" fmla="*/ 2139 w 2177"/>
                <a:gd name="T7" fmla="*/ 330 h 1298"/>
                <a:gd name="T8" fmla="*/ 2177 w 2177"/>
                <a:gd name="T9" fmla="*/ 203 h 1298"/>
                <a:gd name="T10" fmla="*/ 2099 w 2177"/>
                <a:gd name="T11" fmla="*/ 100 h 1298"/>
                <a:gd name="T12" fmla="*/ 1276 w 2177"/>
                <a:gd name="T13" fmla="*/ 211 h 1298"/>
                <a:gd name="T14" fmla="*/ 1219 w 2177"/>
                <a:gd name="T15" fmla="*/ 32 h 1298"/>
                <a:gd name="T16" fmla="*/ 1085 w 2177"/>
                <a:gd name="T17" fmla="*/ 0 h 1298"/>
                <a:gd name="T18" fmla="*/ 958 w 2177"/>
                <a:gd name="T19" fmla="*/ 28 h 1298"/>
                <a:gd name="T20" fmla="*/ 888 w 2177"/>
                <a:gd name="T21" fmla="*/ 106 h 1298"/>
                <a:gd name="T22" fmla="*/ 937 w 2177"/>
                <a:gd name="T23" fmla="*/ 285 h 1298"/>
                <a:gd name="T24" fmla="*/ 660 w 2177"/>
                <a:gd name="T25" fmla="*/ 441 h 1298"/>
                <a:gd name="T26" fmla="*/ 983 w 2177"/>
                <a:gd name="T27" fmla="*/ 473 h 1298"/>
                <a:gd name="T28" fmla="*/ 1112 w 2177"/>
                <a:gd name="T29" fmla="*/ 889 h 1298"/>
                <a:gd name="T30" fmla="*/ 141 w 2177"/>
                <a:gd name="T31" fmla="*/ 469 h 1298"/>
                <a:gd name="T32" fmla="*/ 46 w 2177"/>
                <a:gd name="T33" fmla="*/ 509 h 1298"/>
                <a:gd name="T34" fmla="*/ 0 w 2177"/>
                <a:gd name="T35" fmla="*/ 636 h 1298"/>
                <a:gd name="T36" fmla="*/ 55 w 2177"/>
                <a:gd name="T37" fmla="*/ 779 h 1298"/>
                <a:gd name="T38" fmla="*/ 1139 w 2177"/>
                <a:gd name="T39" fmla="*/ 1288 h 1298"/>
                <a:gd name="T40" fmla="*/ 1378 w 2177"/>
                <a:gd name="T41" fmla="*/ 1256 h 1298"/>
                <a:gd name="T42" fmla="*/ 1570 w 2177"/>
                <a:gd name="T43" fmla="*/ 1298 h 1298"/>
                <a:gd name="T44" fmla="*/ 1587 w 2177"/>
                <a:gd name="T45" fmla="*/ 1260 h 1298"/>
                <a:gd name="T46" fmla="*/ 1587 w 2177"/>
                <a:gd name="T47" fmla="*/ 1260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804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>
                <a:gd name="T0" fmla="*/ 0 w 143"/>
                <a:gd name="T1" fmla="*/ 7 h 258"/>
                <a:gd name="T2" fmla="*/ 120 w 143"/>
                <a:gd name="T3" fmla="*/ 0 h 258"/>
                <a:gd name="T4" fmla="*/ 143 w 143"/>
                <a:gd name="T5" fmla="*/ 233 h 258"/>
                <a:gd name="T6" fmla="*/ 8 w 143"/>
                <a:gd name="T7" fmla="*/ 258 h 258"/>
                <a:gd name="T8" fmla="*/ 0 w 143"/>
                <a:gd name="T9" fmla="*/ 7 h 258"/>
                <a:gd name="T10" fmla="*/ 0 w 143"/>
                <a:gd name="T11" fmla="*/ 7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805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806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807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>
                <a:gd name="T0" fmla="*/ 0 w 272"/>
                <a:gd name="T1" fmla="*/ 28 h 241"/>
                <a:gd name="T2" fmla="*/ 160 w 272"/>
                <a:gd name="T3" fmla="*/ 0 h 241"/>
                <a:gd name="T4" fmla="*/ 251 w 272"/>
                <a:gd name="T5" fmla="*/ 36 h 241"/>
                <a:gd name="T6" fmla="*/ 272 w 272"/>
                <a:gd name="T7" fmla="*/ 139 h 241"/>
                <a:gd name="T8" fmla="*/ 164 w 272"/>
                <a:gd name="T9" fmla="*/ 146 h 241"/>
                <a:gd name="T10" fmla="*/ 32 w 272"/>
                <a:gd name="T11" fmla="*/ 241 h 241"/>
                <a:gd name="T12" fmla="*/ 0 w 272"/>
                <a:gd name="T13" fmla="*/ 28 h 241"/>
                <a:gd name="T14" fmla="*/ 0 w 272"/>
                <a:gd name="T15" fmla="*/ 28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808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>
                <a:gd name="T0" fmla="*/ 152 w 152"/>
                <a:gd name="T1" fmla="*/ 4 h 224"/>
                <a:gd name="T2" fmla="*/ 152 w 152"/>
                <a:gd name="T3" fmla="*/ 224 h 224"/>
                <a:gd name="T4" fmla="*/ 0 w 152"/>
                <a:gd name="T5" fmla="*/ 8 h 224"/>
                <a:gd name="T6" fmla="*/ 72 w 152"/>
                <a:gd name="T7" fmla="*/ 0 h 224"/>
                <a:gd name="T8" fmla="*/ 152 w 152"/>
                <a:gd name="T9" fmla="*/ 4 h 224"/>
                <a:gd name="T10" fmla="*/ 152 w 152"/>
                <a:gd name="T11" fmla="*/ 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809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>
                <a:gd name="T0" fmla="*/ 0 w 386"/>
                <a:gd name="T1" fmla="*/ 80 h 764"/>
                <a:gd name="T2" fmla="*/ 87 w 386"/>
                <a:gd name="T3" fmla="*/ 0 h 764"/>
                <a:gd name="T4" fmla="*/ 232 w 386"/>
                <a:gd name="T5" fmla="*/ 6 h 764"/>
                <a:gd name="T6" fmla="*/ 386 w 386"/>
                <a:gd name="T7" fmla="*/ 764 h 764"/>
                <a:gd name="T8" fmla="*/ 279 w 386"/>
                <a:gd name="T9" fmla="*/ 720 h 764"/>
                <a:gd name="T10" fmla="*/ 152 w 386"/>
                <a:gd name="T11" fmla="*/ 677 h 764"/>
                <a:gd name="T12" fmla="*/ 0 w 386"/>
                <a:gd name="T13" fmla="*/ 80 h 764"/>
                <a:gd name="T14" fmla="*/ 0 w 386"/>
                <a:gd name="T15" fmla="*/ 80 h 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810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>
                <a:gd name="T0" fmla="*/ 692 w 728"/>
                <a:gd name="T1" fmla="*/ 0 h 348"/>
                <a:gd name="T2" fmla="*/ 0 w 728"/>
                <a:gd name="T3" fmla="*/ 106 h 348"/>
                <a:gd name="T4" fmla="*/ 28 w 728"/>
                <a:gd name="T5" fmla="*/ 348 h 348"/>
                <a:gd name="T6" fmla="*/ 715 w 728"/>
                <a:gd name="T7" fmla="*/ 237 h 348"/>
                <a:gd name="T8" fmla="*/ 728 w 728"/>
                <a:gd name="T9" fmla="*/ 43 h 348"/>
                <a:gd name="T10" fmla="*/ 692 w 728"/>
                <a:gd name="T11" fmla="*/ 0 h 348"/>
                <a:gd name="T12" fmla="*/ 692 w 728"/>
                <a:gd name="T13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811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>
                <a:gd name="T0" fmla="*/ 272 w 312"/>
                <a:gd name="T1" fmla="*/ 0 h 135"/>
                <a:gd name="T2" fmla="*/ 0 w 312"/>
                <a:gd name="T3" fmla="*/ 78 h 135"/>
                <a:gd name="T4" fmla="*/ 312 w 312"/>
                <a:gd name="T5" fmla="*/ 135 h 135"/>
                <a:gd name="T6" fmla="*/ 272 w 312"/>
                <a:gd name="T7" fmla="*/ 0 h 135"/>
                <a:gd name="T8" fmla="*/ 272 w 312"/>
                <a:gd name="T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33812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33813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33814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>
                    <a:gd name="T0" fmla="*/ 0 w 313"/>
                    <a:gd name="T1" fmla="*/ 107 h 175"/>
                    <a:gd name="T2" fmla="*/ 114 w 313"/>
                    <a:gd name="T3" fmla="*/ 10 h 175"/>
                    <a:gd name="T4" fmla="*/ 213 w 313"/>
                    <a:gd name="T5" fmla="*/ 0 h 175"/>
                    <a:gd name="T6" fmla="*/ 292 w 313"/>
                    <a:gd name="T7" fmla="*/ 27 h 175"/>
                    <a:gd name="T8" fmla="*/ 313 w 313"/>
                    <a:gd name="T9" fmla="*/ 91 h 175"/>
                    <a:gd name="T10" fmla="*/ 167 w 313"/>
                    <a:gd name="T11" fmla="*/ 67 h 175"/>
                    <a:gd name="T12" fmla="*/ 74 w 313"/>
                    <a:gd name="T13" fmla="*/ 101 h 175"/>
                    <a:gd name="T14" fmla="*/ 13 w 313"/>
                    <a:gd name="T15" fmla="*/ 175 h 175"/>
                    <a:gd name="T16" fmla="*/ 0 w 313"/>
                    <a:gd name="T17" fmla="*/ 107 h 175"/>
                    <a:gd name="T18" fmla="*/ 0 w 313"/>
                    <a:gd name="T19" fmla="*/ 107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815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>
                    <a:gd name="T0" fmla="*/ 0 w 230"/>
                    <a:gd name="T1" fmla="*/ 40 h 266"/>
                    <a:gd name="T2" fmla="*/ 160 w 230"/>
                    <a:gd name="T3" fmla="*/ 266 h 266"/>
                    <a:gd name="T4" fmla="*/ 230 w 230"/>
                    <a:gd name="T5" fmla="*/ 251 h 266"/>
                    <a:gd name="T6" fmla="*/ 223 w 230"/>
                    <a:gd name="T7" fmla="*/ 17 h 266"/>
                    <a:gd name="T8" fmla="*/ 166 w 230"/>
                    <a:gd name="T9" fmla="*/ 0 h 266"/>
                    <a:gd name="T10" fmla="*/ 179 w 230"/>
                    <a:gd name="T11" fmla="*/ 197 h 266"/>
                    <a:gd name="T12" fmla="*/ 71 w 230"/>
                    <a:gd name="T13" fmla="*/ 4 h 266"/>
                    <a:gd name="T14" fmla="*/ 0 w 230"/>
                    <a:gd name="T15" fmla="*/ 40 h 266"/>
                    <a:gd name="T16" fmla="*/ 0 w 230"/>
                    <a:gd name="T17" fmla="*/ 40 h 2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816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>
                    <a:gd name="T0" fmla="*/ 0 w 87"/>
                    <a:gd name="T1" fmla="*/ 19 h 234"/>
                    <a:gd name="T2" fmla="*/ 36 w 87"/>
                    <a:gd name="T3" fmla="*/ 93 h 234"/>
                    <a:gd name="T4" fmla="*/ 44 w 87"/>
                    <a:gd name="T5" fmla="*/ 154 h 234"/>
                    <a:gd name="T6" fmla="*/ 27 w 87"/>
                    <a:gd name="T7" fmla="*/ 234 h 234"/>
                    <a:gd name="T8" fmla="*/ 80 w 87"/>
                    <a:gd name="T9" fmla="*/ 220 h 234"/>
                    <a:gd name="T10" fmla="*/ 87 w 87"/>
                    <a:gd name="T11" fmla="*/ 116 h 234"/>
                    <a:gd name="T12" fmla="*/ 46 w 87"/>
                    <a:gd name="T13" fmla="*/ 0 h 234"/>
                    <a:gd name="T14" fmla="*/ 0 w 87"/>
                    <a:gd name="T15" fmla="*/ 19 h 234"/>
                    <a:gd name="T16" fmla="*/ 0 w 87"/>
                    <a:gd name="T17" fmla="*/ 19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33817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818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819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>
                  <a:gd name="T0" fmla="*/ 24 w 213"/>
                  <a:gd name="T1" fmla="*/ 0 h 478"/>
                  <a:gd name="T2" fmla="*/ 91 w 213"/>
                  <a:gd name="T3" fmla="*/ 25 h 478"/>
                  <a:gd name="T4" fmla="*/ 80 w 213"/>
                  <a:gd name="T5" fmla="*/ 192 h 478"/>
                  <a:gd name="T6" fmla="*/ 106 w 213"/>
                  <a:gd name="T7" fmla="*/ 327 h 478"/>
                  <a:gd name="T8" fmla="*/ 213 w 213"/>
                  <a:gd name="T9" fmla="*/ 451 h 478"/>
                  <a:gd name="T10" fmla="*/ 97 w 213"/>
                  <a:gd name="T11" fmla="*/ 478 h 478"/>
                  <a:gd name="T12" fmla="*/ 30 w 213"/>
                  <a:gd name="T13" fmla="*/ 344 h 478"/>
                  <a:gd name="T14" fmla="*/ 0 w 213"/>
                  <a:gd name="T15" fmla="*/ 57 h 478"/>
                  <a:gd name="T16" fmla="*/ 24 w 213"/>
                  <a:gd name="T17" fmla="*/ 0 h 478"/>
                  <a:gd name="T18" fmla="*/ 24 w 213"/>
                  <a:gd name="T19" fmla="*/ 0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33820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33821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>
                    <a:gd name="T0" fmla="*/ 110 w 150"/>
                    <a:gd name="T1" fmla="*/ 0 h 173"/>
                    <a:gd name="T2" fmla="*/ 40 w 150"/>
                    <a:gd name="T3" fmla="*/ 66 h 173"/>
                    <a:gd name="T4" fmla="*/ 0 w 150"/>
                    <a:gd name="T5" fmla="*/ 173 h 173"/>
                    <a:gd name="T6" fmla="*/ 80 w 150"/>
                    <a:gd name="T7" fmla="*/ 160 h 173"/>
                    <a:gd name="T8" fmla="*/ 103 w 150"/>
                    <a:gd name="T9" fmla="*/ 84 h 173"/>
                    <a:gd name="T10" fmla="*/ 150 w 150"/>
                    <a:gd name="T11" fmla="*/ 27 h 173"/>
                    <a:gd name="T12" fmla="*/ 110 w 150"/>
                    <a:gd name="T13" fmla="*/ 0 h 173"/>
                    <a:gd name="T14" fmla="*/ 110 w 150"/>
                    <a:gd name="T15" fmla="*/ 0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822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>
                    <a:gd name="T0" fmla="*/ 156 w 1684"/>
                    <a:gd name="T1" fmla="*/ 0 h 880"/>
                    <a:gd name="T2" fmla="*/ 63 w 1684"/>
                    <a:gd name="T3" fmla="*/ 52 h 880"/>
                    <a:gd name="T4" fmla="*/ 0 w 1684"/>
                    <a:gd name="T5" fmla="*/ 208 h 880"/>
                    <a:gd name="T6" fmla="*/ 67 w 1684"/>
                    <a:gd name="T7" fmla="*/ 358 h 880"/>
                    <a:gd name="T8" fmla="*/ 1182 w 1684"/>
                    <a:gd name="T9" fmla="*/ 867 h 880"/>
                    <a:gd name="T10" fmla="*/ 1422 w 1684"/>
                    <a:gd name="T11" fmla="*/ 835 h 880"/>
                    <a:gd name="T12" fmla="*/ 1616 w 1684"/>
                    <a:gd name="T13" fmla="*/ 880 h 880"/>
                    <a:gd name="T14" fmla="*/ 1684 w 1684"/>
                    <a:gd name="T15" fmla="*/ 808 h 880"/>
                    <a:gd name="T16" fmla="*/ 1502 w 1684"/>
                    <a:gd name="T17" fmla="*/ 664 h 880"/>
                    <a:gd name="T18" fmla="*/ 1428 w 1684"/>
                    <a:gd name="T19" fmla="*/ 512 h 880"/>
                    <a:gd name="T20" fmla="*/ 1369 w 1684"/>
                    <a:gd name="T21" fmla="*/ 527 h 880"/>
                    <a:gd name="T22" fmla="*/ 1439 w 1684"/>
                    <a:gd name="T23" fmla="*/ 664 h 880"/>
                    <a:gd name="T24" fmla="*/ 1578 w 1684"/>
                    <a:gd name="T25" fmla="*/ 810 h 880"/>
                    <a:gd name="T26" fmla="*/ 1413 w 1684"/>
                    <a:gd name="T27" fmla="*/ 787 h 880"/>
                    <a:gd name="T28" fmla="*/ 1219 w 1684"/>
                    <a:gd name="T29" fmla="*/ 814 h 880"/>
                    <a:gd name="T30" fmla="*/ 1255 w 1684"/>
                    <a:gd name="T31" fmla="*/ 650 h 880"/>
                    <a:gd name="T32" fmla="*/ 1338 w 1684"/>
                    <a:gd name="T33" fmla="*/ 538 h 880"/>
                    <a:gd name="T34" fmla="*/ 1241 w 1684"/>
                    <a:gd name="T35" fmla="*/ 552 h 880"/>
                    <a:gd name="T36" fmla="*/ 1165 w 1684"/>
                    <a:gd name="T37" fmla="*/ 658 h 880"/>
                    <a:gd name="T38" fmla="*/ 1139 w 1684"/>
                    <a:gd name="T39" fmla="*/ 791 h 880"/>
                    <a:gd name="T40" fmla="*/ 107 w 1684"/>
                    <a:gd name="T41" fmla="*/ 310 h 880"/>
                    <a:gd name="T42" fmla="*/ 80 w 1684"/>
                    <a:gd name="T43" fmla="*/ 215 h 880"/>
                    <a:gd name="T44" fmla="*/ 103 w 1684"/>
                    <a:gd name="T45" fmla="*/ 95 h 880"/>
                    <a:gd name="T46" fmla="*/ 217 w 1684"/>
                    <a:gd name="T47" fmla="*/ 0 h 880"/>
                    <a:gd name="T48" fmla="*/ 156 w 1684"/>
                    <a:gd name="T49" fmla="*/ 0 h 880"/>
                    <a:gd name="T50" fmla="*/ 156 w 1684"/>
                    <a:gd name="T51" fmla="*/ 0 h 8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823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>
                    <a:gd name="T0" fmla="*/ 116 w 160"/>
                    <a:gd name="T1" fmla="*/ 0 h 335"/>
                    <a:gd name="T2" fmla="*/ 19 w 160"/>
                    <a:gd name="T3" fmla="*/ 106 h 335"/>
                    <a:gd name="T4" fmla="*/ 0 w 160"/>
                    <a:gd name="T5" fmla="*/ 230 h 335"/>
                    <a:gd name="T6" fmla="*/ 33 w 160"/>
                    <a:gd name="T7" fmla="*/ 314 h 335"/>
                    <a:gd name="T8" fmla="*/ 94 w 160"/>
                    <a:gd name="T9" fmla="*/ 335 h 335"/>
                    <a:gd name="T10" fmla="*/ 76 w 160"/>
                    <a:gd name="T11" fmla="*/ 154 h 335"/>
                    <a:gd name="T12" fmla="*/ 160 w 160"/>
                    <a:gd name="T13" fmla="*/ 17 h 335"/>
                    <a:gd name="T14" fmla="*/ 116 w 160"/>
                    <a:gd name="T15" fmla="*/ 0 h 335"/>
                    <a:gd name="T16" fmla="*/ 116 w 160"/>
                    <a:gd name="T17" fmla="*/ 0 h 3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824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>
                    <a:gd name="T0" fmla="*/ 218 w 642"/>
                    <a:gd name="T1" fmla="*/ 896 h 1188"/>
                    <a:gd name="T2" fmla="*/ 0 w 642"/>
                    <a:gd name="T3" fmla="*/ 124 h 1188"/>
                    <a:gd name="T4" fmla="*/ 81 w 642"/>
                    <a:gd name="T5" fmla="*/ 38 h 1188"/>
                    <a:gd name="T6" fmla="*/ 258 w 642"/>
                    <a:gd name="T7" fmla="*/ 0 h 1188"/>
                    <a:gd name="T8" fmla="*/ 399 w 642"/>
                    <a:gd name="T9" fmla="*/ 57 h 1188"/>
                    <a:gd name="T10" fmla="*/ 642 w 642"/>
                    <a:gd name="T11" fmla="*/ 1188 h 1188"/>
                    <a:gd name="T12" fmla="*/ 555 w 642"/>
                    <a:gd name="T13" fmla="*/ 1091 h 1188"/>
                    <a:gd name="T14" fmla="*/ 355 w 642"/>
                    <a:gd name="T15" fmla="*/ 97 h 1188"/>
                    <a:gd name="T16" fmla="*/ 226 w 642"/>
                    <a:gd name="T17" fmla="*/ 61 h 1188"/>
                    <a:gd name="T18" fmla="*/ 119 w 642"/>
                    <a:gd name="T19" fmla="*/ 74 h 1188"/>
                    <a:gd name="T20" fmla="*/ 76 w 642"/>
                    <a:gd name="T21" fmla="*/ 141 h 1188"/>
                    <a:gd name="T22" fmla="*/ 306 w 642"/>
                    <a:gd name="T23" fmla="*/ 924 h 1188"/>
                    <a:gd name="T24" fmla="*/ 218 w 642"/>
                    <a:gd name="T25" fmla="*/ 896 h 1188"/>
                    <a:gd name="T26" fmla="*/ 218 w 642"/>
                    <a:gd name="T27" fmla="*/ 896 h 1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825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>
                    <a:gd name="T0" fmla="*/ 0 w 192"/>
                    <a:gd name="T1" fmla="*/ 27 h 504"/>
                    <a:gd name="T2" fmla="*/ 76 w 192"/>
                    <a:gd name="T3" fmla="*/ 194 h 504"/>
                    <a:gd name="T4" fmla="*/ 113 w 192"/>
                    <a:gd name="T5" fmla="*/ 318 h 504"/>
                    <a:gd name="T6" fmla="*/ 116 w 192"/>
                    <a:gd name="T7" fmla="*/ 504 h 504"/>
                    <a:gd name="T8" fmla="*/ 192 w 192"/>
                    <a:gd name="T9" fmla="*/ 504 h 504"/>
                    <a:gd name="T10" fmla="*/ 187 w 192"/>
                    <a:gd name="T11" fmla="*/ 360 h 504"/>
                    <a:gd name="T12" fmla="*/ 162 w 192"/>
                    <a:gd name="T13" fmla="*/ 208 h 504"/>
                    <a:gd name="T14" fmla="*/ 99 w 192"/>
                    <a:gd name="T15" fmla="*/ 59 h 504"/>
                    <a:gd name="T16" fmla="*/ 63 w 192"/>
                    <a:gd name="T17" fmla="*/ 0 h 504"/>
                    <a:gd name="T18" fmla="*/ 0 w 192"/>
                    <a:gd name="T19" fmla="*/ 27 h 504"/>
                    <a:gd name="T20" fmla="*/ 0 w 192"/>
                    <a:gd name="T21" fmla="*/ 27 h 5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826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>
                    <a:gd name="T0" fmla="*/ 297 w 390"/>
                    <a:gd name="T1" fmla="*/ 0 h 269"/>
                    <a:gd name="T2" fmla="*/ 257 w 390"/>
                    <a:gd name="T3" fmla="*/ 17 h 269"/>
                    <a:gd name="T4" fmla="*/ 253 w 390"/>
                    <a:gd name="T5" fmla="*/ 66 h 269"/>
                    <a:gd name="T6" fmla="*/ 0 w 390"/>
                    <a:gd name="T7" fmla="*/ 169 h 269"/>
                    <a:gd name="T8" fmla="*/ 0 w 390"/>
                    <a:gd name="T9" fmla="*/ 222 h 269"/>
                    <a:gd name="T10" fmla="*/ 284 w 390"/>
                    <a:gd name="T11" fmla="*/ 226 h 269"/>
                    <a:gd name="T12" fmla="*/ 320 w 390"/>
                    <a:gd name="T13" fmla="*/ 269 h 269"/>
                    <a:gd name="T14" fmla="*/ 390 w 390"/>
                    <a:gd name="T15" fmla="*/ 266 h 269"/>
                    <a:gd name="T16" fmla="*/ 383 w 390"/>
                    <a:gd name="T17" fmla="*/ 190 h 269"/>
                    <a:gd name="T18" fmla="*/ 116 w 390"/>
                    <a:gd name="T19" fmla="*/ 176 h 269"/>
                    <a:gd name="T20" fmla="*/ 333 w 390"/>
                    <a:gd name="T21" fmla="*/ 89 h 269"/>
                    <a:gd name="T22" fmla="*/ 297 w 390"/>
                    <a:gd name="T23" fmla="*/ 0 h 269"/>
                    <a:gd name="T24" fmla="*/ 297 w 390"/>
                    <a:gd name="T25" fmla="*/ 0 h 2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827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>
                    <a:gd name="T0" fmla="*/ 0 w 941"/>
                    <a:gd name="T1" fmla="*/ 131 h 424"/>
                    <a:gd name="T2" fmla="*/ 863 w 941"/>
                    <a:gd name="T3" fmla="*/ 0 h 424"/>
                    <a:gd name="T4" fmla="*/ 926 w 941"/>
                    <a:gd name="T5" fmla="*/ 78 h 424"/>
                    <a:gd name="T6" fmla="*/ 941 w 941"/>
                    <a:gd name="T7" fmla="*/ 181 h 424"/>
                    <a:gd name="T8" fmla="*/ 903 w 941"/>
                    <a:gd name="T9" fmla="*/ 282 h 424"/>
                    <a:gd name="T10" fmla="*/ 57 w 941"/>
                    <a:gd name="T11" fmla="*/ 424 h 424"/>
                    <a:gd name="T12" fmla="*/ 53 w 941"/>
                    <a:gd name="T13" fmla="*/ 384 h 424"/>
                    <a:gd name="T14" fmla="*/ 863 w 941"/>
                    <a:gd name="T15" fmla="*/ 242 h 424"/>
                    <a:gd name="T16" fmla="*/ 893 w 941"/>
                    <a:gd name="T17" fmla="*/ 145 h 424"/>
                    <a:gd name="T18" fmla="*/ 840 w 941"/>
                    <a:gd name="T19" fmla="*/ 57 h 424"/>
                    <a:gd name="T20" fmla="*/ 0 w 941"/>
                    <a:gd name="T21" fmla="*/ 185 h 424"/>
                    <a:gd name="T22" fmla="*/ 0 w 941"/>
                    <a:gd name="T23" fmla="*/ 131 h 424"/>
                    <a:gd name="T24" fmla="*/ 0 w 941"/>
                    <a:gd name="T25" fmla="*/ 131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828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>
                    <a:gd name="T0" fmla="*/ 0 w 488"/>
                    <a:gd name="T1" fmla="*/ 126 h 173"/>
                    <a:gd name="T2" fmla="*/ 66 w 488"/>
                    <a:gd name="T3" fmla="*/ 173 h 173"/>
                    <a:gd name="T4" fmla="*/ 222 w 488"/>
                    <a:gd name="T5" fmla="*/ 166 h 173"/>
                    <a:gd name="T6" fmla="*/ 418 w 488"/>
                    <a:gd name="T7" fmla="*/ 116 h 173"/>
                    <a:gd name="T8" fmla="*/ 488 w 488"/>
                    <a:gd name="T9" fmla="*/ 42 h 173"/>
                    <a:gd name="T10" fmla="*/ 443 w 488"/>
                    <a:gd name="T11" fmla="*/ 2 h 173"/>
                    <a:gd name="T12" fmla="*/ 253 w 488"/>
                    <a:gd name="T13" fmla="*/ 0 h 173"/>
                    <a:gd name="T14" fmla="*/ 110 w 488"/>
                    <a:gd name="T15" fmla="*/ 12 h 173"/>
                    <a:gd name="T16" fmla="*/ 15 w 488"/>
                    <a:gd name="T17" fmla="*/ 76 h 173"/>
                    <a:gd name="T18" fmla="*/ 112 w 488"/>
                    <a:gd name="T19" fmla="*/ 95 h 173"/>
                    <a:gd name="T20" fmla="*/ 275 w 488"/>
                    <a:gd name="T21" fmla="*/ 53 h 173"/>
                    <a:gd name="T22" fmla="*/ 416 w 488"/>
                    <a:gd name="T23" fmla="*/ 53 h 173"/>
                    <a:gd name="T24" fmla="*/ 268 w 488"/>
                    <a:gd name="T25" fmla="*/ 110 h 173"/>
                    <a:gd name="T26" fmla="*/ 142 w 488"/>
                    <a:gd name="T27" fmla="*/ 126 h 173"/>
                    <a:gd name="T28" fmla="*/ 0 w 488"/>
                    <a:gd name="T29" fmla="*/ 126 h 173"/>
                    <a:gd name="T30" fmla="*/ 0 w 488"/>
                    <a:gd name="T31" fmla="*/ 126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33829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33830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>
                <a:gd name="T0" fmla="*/ 692 w 772"/>
                <a:gd name="T1" fmla="*/ 3156 h 3266"/>
                <a:gd name="T2" fmla="*/ 380 w 772"/>
                <a:gd name="T3" fmla="*/ 2945 h 3266"/>
                <a:gd name="T4" fmla="*/ 319 w 772"/>
                <a:gd name="T5" fmla="*/ 2783 h 3266"/>
                <a:gd name="T6" fmla="*/ 371 w 772"/>
                <a:gd name="T7" fmla="*/ 2542 h 3266"/>
                <a:gd name="T8" fmla="*/ 591 w 772"/>
                <a:gd name="T9" fmla="*/ 2251 h 3266"/>
                <a:gd name="T10" fmla="*/ 641 w 772"/>
                <a:gd name="T11" fmla="*/ 2070 h 3266"/>
                <a:gd name="T12" fmla="*/ 591 w 772"/>
                <a:gd name="T13" fmla="*/ 1948 h 3266"/>
                <a:gd name="T14" fmla="*/ 401 w 772"/>
                <a:gd name="T15" fmla="*/ 1859 h 3266"/>
                <a:gd name="T16" fmla="*/ 361 w 772"/>
                <a:gd name="T17" fmla="*/ 1747 h 3266"/>
                <a:gd name="T18" fmla="*/ 430 w 772"/>
                <a:gd name="T19" fmla="*/ 1587 h 3266"/>
                <a:gd name="T20" fmla="*/ 741 w 772"/>
                <a:gd name="T21" fmla="*/ 1156 h 3266"/>
                <a:gd name="T22" fmla="*/ 772 w 772"/>
                <a:gd name="T23" fmla="*/ 945 h 3266"/>
                <a:gd name="T24" fmla="*/ 692 w 772"/>
                <a:gd name="T25" fmla="*/ 713 h 3266"/>
                <a:gd name="T26" fmla="*/ 430 w 772"/>
                <a:gd name="T27" fmla="*/ 603 h 3266"/>
                <a:gd name="T28" fmla="*/ 200 w 772"/>
                <a:gd name="T29" fmla="*/ 422 h 3266"/>
                <a:gd name="T30" fmla="*/ 0 w 772"/>
                <a:gd name="T31" fmla="*/ 0 h 3266"/>
                <a:gd name="T32" fmla="*/ 29 w 772"/>
                <a:gd name="T33" fmla="*/ 382 h 3266"/>
                <a:gd name="T34" fmla="*/ 179 w 772"/>
                <a:gd name="T35" fmla="*/ 612 h 3266"/>
                <a:gd name="T36" fmla="*/ 380 w 772"/>
                <a:gd name="T37" fmla="*/ 753 h 3266"/>
                <a:gd name="T38" fmla="*/ 601 w 772"/>
                <a:gd name="T39" fmla="*/ 833 h 3266"/>
                <a:gd name="T40" fmla="*/ 612 w 772"/>
                <a:gd name="T41" fmla="*/ 1044 h 3266"/>
                <a:gd name="T42" fmla="*/ 500 w 772"/>
                <a:gd name="T43" fmla="*/ 1266 h 3266"/>
                <a:gd name="T44" fmla="*/ 240 w 772"/>
                <a:gd name="T45" fmla="*/ 1658 h 3266"/>
                <a:gd name="T46" fmla="*/ 230 w 772"/>
                <a:gd name="T47" fmla="*/ 1909 h 3266"/>
                <a:gd name="T48" fmla="*/ 471 w 772"/>
                <a:gd name="T49" fmla="*/ 2049 h 3266"/>
                <a:gd name="T50" fmla="*/ 460 w 772"/>
                <a:gd name="T51" fmla="*/ 2180 h 3266"/>
                <a:gd name="T52" fmla="*/ 249 w 772"/>
                <a:gd name="T53" fmla="*/ 2452 h 3266"/>
                <a:gd name="T54" fmla="*/ 160 w 772"/>
                <a:gd name="T55" fmla="*/ 2713 h 3266"/>
                <a:gd name="T56" fmla="*/ 240 w 772"/>
                <a:gd name="T57" fmla="*/ 2994 h 3266"/>
                <a:gd name="T58" fmla="*/ 430 w 772"/>
                <a:gd name="T59" fmla="*/ 3144 h 3266"/>
                <a:gd name="T60" fmla="*/ 671 w 772"/>
                <a:gd name="T61" fmla="*/ 3266 h 3266"/>
                <a:gd name="T62" fmla="*/ 692 w 772"/>
                <a:gd name="T63" fmla="*/ 3156 h 3266"/>
                <a:gd name="T64" fmla="*/ 692 w 772"/>
                <a:gd name="T65" fmla="*/ 3156 h 3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831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>
                <a:gd name="T0" fmla="*/ 692 w 772"/>
                <a:gd name="T1" fmla="*/ 3156 h 3266"/>
                <a:gd name="T2" fmla="*/ 380 w 772"/>
                <a:gd name="T3" fmla="*/ 2945 h 3266"/>
                <a:gd name="T4" fmla="*/ 319 w 772"/>
                <a:gd name="T5" fmla="*/ 2783 h 3266"/>
                <a:gd name="T6" fmla="*/ 371 w 772"/>
                <a:gd name="T7" fmla="*/ 2542 h 3266"/>
                <a:gd name="T8" fmla="*/ 591 w 772"/>
                <a:gd name="T9" fmla="*/ 2251 h 3266"/>
                <a:gd name="T10" fmla="*/ 641 w 772"/>
                <a:gd name="T11" fmla="*/ 2070 h 3266"/>
                <a:gd name="T12" fmla="*/ 591 w 772"/>
                <a:gd name="T13" fmla="*/ 1948 h 3266"/>
                <a:gd name="T14" fmla="*/ 401 w 772"/>
                <a:gd name="T15" fmla="*/ 1859 h 3266"/>
                <a:gd name="T16" fmla="*/ 361 w 772"/>
                <a:gd name="T17" fmla="*/ 1747 h 3266"/>
                <a:gd name="T18" fmla="*/ 430 w 772"/>
                <a:gd name="T19" fmla="*/ 1587 h 3266"/>
                <a:gd name="T20" fmla="*/ 741 w 772"/>
                <a:gd name="T21" fmla="*/ 1156 h 3266"/>
                <a:gd name="T22" fmla="*/ 772 w 772"/>
                <a:gd name="T23" fmla="*/ 945 h 3266"/>
                <a:gd name="T24" fmla="*/ 692 w 772"/>
                <a:gd name="T25" fmla="*/ 713 h 3266"/>
                <a:gd name="T26" fmla="*/ 430 w 772"/>
                <a:gd name="T27" fmla="*/ 603 h 3266"/>
                <a:gd name="T28" fmla="*/ 200 w 772"/>
                <a:gd name="T29" fmla="*/ 422 h 3266"/>
                <a:gd name="T30" fmla="*/ 0 w 772"/>
                <a:gd name="T31" fmla="*/ 0 h 3266"/>
                <a:gd name="T32" fmla="*/ 29 w 772"/>
                <a:gd name="T33" fmla="*/ 382 h 3266"/>
                <a:gd name="T34" fmla="*/ 179 w 772"/>
                <a:gd name="T35" fmla="*/ 612 h 3266"/>
                <a:gd name="T36" fmla="*/ 380 w 772"/>
                <a:gd name="T37" fmla="*/ 753 h 3266"/>
                <a:gd name="T38" fmla="*/ 601 w 772"/>
                <a:gd name="T39" fmla="*/ 833 h 3266"/>
                <a:gd name="T40" fmla="*/ 612 w 772"/>
                <a:gd name="T41" fmla="*/ 1044 h 3266"/>
                <a:gd name="T42" fmla="*/ 500 w 772"/>
                <a:gd name="T43" fmla="*/ 1266 h 3266"/>
                <a:gd name="T44" fmla="*/ 240 w 772"/>
                <a:gd name="T45" fmla="*/ 1658 h 3266"/>
                <a:gd name="T46" fmla="*/ 230 w 772"/>
                <a:gd name="T47" fmla="*/ 1909 h 3266"/>
                <a:gd name="T48" fmla="*/ 471 w 772"/>
                <a:gd name="T49" fmla="*/ 2049 h 3266"/>
                <a:gd name="T50" fmla="*/ 460 w 772"/>
                <a:gd name="T51" fmla="*/ 2180 h 3266"/>
                <a:gd name="T52" fmla="*/ 249 w 772"/>
                <a:gd name="T53" fmla="*/ 2452 h 3266"/>
                <a:gd name="T54" fmla="*/ 160 w 772"/>
                <a:gd name="T55" fmla="*/ 2713 h 3266"/>
                <a:gd name="T56" fmla="*/ 240 w 772"/>
                <a:gd name="T57" fmla="*/ 2994 h 3266"/>
                <a:gd name="T58" fmla="*/ 430 w 772"/>
                <a:gd name="T59" fmla="*/ 3144 h 3266"/>
                <a:gd name="T60" fmla="*/ 671 w 772"/>
                <a:gd name="T61" fmla="*/ 3266 h 3266"/>
                <a:gd name="T62" fmla="*/ 692 w 772"/>
                <a:gd name="T63" fmla="*/ 3156 h 3266"/>
                <a:gd name="T64" fmla="*/ 692 w 772"/>
                <a:gd name="T65" fmla="*/ 3156 h 3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3832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33833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33834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>
                  <a:gd name="T0" fmla="*/ 123 w 245"/>
                  <a:gd name="T1" fmla="*/ 9 h 806"/>
                  <a:gd name="T2" fmla="*/ 131 w 245"/>
                  <a:gd name="T3" fmla="*/ 342 h 806"/>
                  <a:gd name="T4" fmla="*/ 0 w 245"/>
                  <a:gd name="T5" fmla="*/ 806 h 806"/>
                  <a:gd name="T6" fmla="*/ 79 w 245"/>
                  <a:gd name="T7" fmla="*/ 789 h 806"/>
                  <a:gd name="T8" fmla="*/ 218 w 245"/>
                  <a:gd name="T9" fmla="*/ 376 h 806"/>
                  <a:gd name="T10" fmla="*/ 245 w 245"/>
                  <a:gd name="T11" fmla="*/ 0 h 806"/>
                  <a:gd name="T12" fmla="*/ 123 w 245"/>
                  <a:gd name="T13" fmla="*/ 9 h 806"/>
                  <a:gd name="T14" fmla="*/ 123 w 245"/>
                  <a:gd name="T15" fmla="*/ 9 h 8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33835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33836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>
                    <a:gd name="T0" fmla="*/ 0 w 604"/>
                    <a:gd name="T1" fmla="*/ 0 h 349"/>
                    <a:gd name="T2" fmla="*/ 298 w 604"/>
                    <a:gd name="T3" fmla="*/ 184 h 349"/>
                    <a:gd name="T4" fmla="*/ 500 w 604"/>
                    <a:gd name="T5" fmla="*/ 349 h 349"/>
                    <a:gd name="T6" fmla="*/ 604 w 604"/>
                    <a:gd name="T7" fmla="*/ 140 h 349"/>
                    <a:gd name="T8" fmla="*/ 359 w 604"/>
                    <a:gd name="T9" fmla="*/ 9 h 349"/>
                    <a:gd name="T10" fmla="*/ 464 w 604"/>
                    <a:gd name="T11" fmla="*/ 184 h 349"/>
                    <a:gd name="T12" fmla="*/ 131 w 604"/>
                    <a:gd name="T13" fmla="*/ 17 h 349"/>
                    <a:gd name="T14" fmla="*/ 0 w 604"/>
                    <a:gd name="T15" fmla="*/ 0 h 349"/>
                    <a:gd name="T16" fmla="*/ 0 w 604"/>
                    <a:gd name="T17" fmla="*/ 0 h 3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837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>
                    <a:gd name="T0" fmla="*/ 741 w 1064"/>
                    <a:gd name="T1" fmla="*/ 129 h 1230"/>
                    <a:gd name="T2" fmla="*/ 485 w 1064"/>
                    <a:gd name="T3" fmla="*/ 352 h 1230"/>
                    <a:gd name="T4" fmla="*/ 163 w 1064"/>
                    <a:gd name="T5" fmla="*/ 762 h 1230"/>
                    <a:gd name="T6" fmla="*/ 0 w 1064"/>
                    <a:gd name="T7" fmla="*/ 1101 h 1230"/>
                    <a:gd name="T8" fmla="*/ 59 w 1064"/>
                    <a:gd name="T9" fmla="*/ 1230 h 1230"/>
                    <a:gd name="T10" fmla="*/ 262 w 1064"/>
                    <a:gd name="T11" fmla="*/ 1201 h 1230"/>
                    <a:gd name="T12" fmla="*/ 578 w 1064"/>
                    <a:gd name="T13" fmla="*/ 914 h 1230"/>
                    <a:gd name="T14" fmla="*/ 876 w 1064"/>
                    <a:gd name="T15" fmla="*/ 534 h 1230"/>
                    <a:gd name="T16" fmla="*/ 1034 w 1064"/>
                    <a:gd name="T17" fmla="*/ 270 h 1230"/>
                    <a:gd name="T18" fmla="*/ 1064 w 1064"/>
                    <a:gd name="T19" fmla="*/ 84 h 1230"/>
                    <a:gd name="T20" fmla="*/ 977 w 1064"/>
                    <a:gd name="T21" fmla="*/ 0 h 1230"/>
                    <a:gd name="T22" fmla="*/ 836 w 1064"/>
                    <a:gd name="T23" fmla="*/ 65 h 1230"/>
                    <a:gd name="T24" fmla="*/ 969 w 1064"/>
                    <a:gd name="T25" fmla="*/ 107 h 1230"/>
                    <a:gd name="T26" fmla="*/ 876 w 1064"/>
                    <a:gd name="T27" fmla="*/ 352 h 1230"/>
                    <a:gd name="T28" fmla="*/ 690 w 1064"/>
                    <a:gd name="T29" fmla="*/ 656 h 1230"/>
                    <a:gd name="T30" fmla="*/ 350 w 1064"/>
                    <a:gd name="T31" fmla="*/ 1008 h 1230"/>
                    <a:gd name="T32" fmla="*/ 116 w 1064"/>
                    <a:gd name="T33" fmla="*/ 1114 h 1230"/>
                    <a:gd name="T34" fmla="*/ 135 w 1064"/>
                    <a:gd name="T35" fmla="*/ 943 h 1230"/>
                    <a:gd name="T36" fmla="*/ 437 w 1064"/>
                    <a:gd name="T37" fmla="*/ 504 h 1230"/>
                    <a:gd name="T38" fmla="*/ 831 w 1064"/>
                    <a:gd name="T39" fmla="*/ 118 h 1230"/>
                    <a:gd name="T40" fmla="*/ 741 w 1064"/>
                    <a:gd name="T41" fmla="*/ 129 h 1230"/>
                    <a:gd name="T42" fmla="*/ 741 w 1064"/>
                    <a:gd name="T43" fmla="*/ 129 h 12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838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>
                    <a:gd name="T0" fmla="*/ 1941 w 2002"/>
                    <a:gd name="T1" fmla="*/ 0 h 2521"/>
                    <a:gd name="T2" fmla="*/ 0 w 2002"/>
                    <a:gd name="T3" fmla="*/ 2521 h 2521"/>
                    <a:gd name="T4" fmla="*/ 192 w 2002"/>
                    <a:gd name="T5" fmla="*/ 2450 h 2521"/>
                    <a:gd name="T6" fmla="*/ 2002 w 2002"/>
                    <a:gd name="T7" fmla="*/ 61 h 2521"/>
                    <a:gd name="T8" fmla="*/ 1941 w 2002"/>
                    <a:gd name="T9" fmla="*/ 0 h 2521"/>
                    <a:gd name="T10" fmla="*/ 1941 w 2002"/>
                    <a:gd name="T11" fmla="*/ 0 h 2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839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>
                    <a:gd name="T0" fmla="*/ 95 w 3007"/>
                    <a:gd name="T1" fmla="*/ 2844 h 3771"/>
                    <a:gd name="T2" fmla="*/ 394 w 3007"/>
                    <a:gd name="T3" fmla="*/ 2834 h 3771"/>
                    <a:gd name="T4" fmla="*/ 821 w 3007"/>
                    <a:gd name="T5" fmla="*/ 3009 h 3771"/>
                    <a:gd name="T6" fmla="*/ 681 w 3007"/>
                    <a:gd name="T7" fmla="*/ 2817 h 3771"/>
                    <a:gd name="T8" fmla="*/ 367 w 3007"/>
                    <a:gd name="T9" fmla="*/ 2703 h 3771"/>
                    <a:gd name="T10" fmla="*/ 637 w 3007"/>
                    <a:gd name="T11" fmla="*/ 2720 h 3771"/>
                    <a:gd name="T12" fmla="*/ 979 w 3007"/>
                    <a:gd name="T13" fmla="*/ 2870 h 3771"/>
                    <a:gd name="T14" fmla="*/ 2859 w 3007"/>
                    <a:gd name="T15" fmla="*/ 420 h 3771"/>
                    <a:gd name="T16" fmla="*/ 2578 w 3007"/>
                    <a:gd name="T17" fmla="*/ 148 h 3771"/>
                    <a:gd name="T18" fmla="*/ 2308 w 3007"/>
                    <a:gd name="T19" fmla="*/ 0 h 3771"/>
                    <a:gd name="T20" fmla="*/ 2692 w 3007"/>
                    <a:gd name="T21" fmla="*/ 78 h 3771"/>
                    <a:gd name="T22" fmla="*/ 3007 w 3007"/>
                    <a:gd name="T23" fmla="*/ 428 h 3771"/>
                    <a:gd name="T24" fmla="*/ 831 w 3007"/>
                    <a:gd name="T25" fmla="*/ 3273 h 3771"/>
                    <a:gd name="T26" fmla="*/ 481 w 3007"/>
                    <a:gd name="T27" fmla="*/ 3412 h 3771"/>
                    <a:gd name="T28" fmla="*/ 105 w 3007"/>
                    <a:gd name="T29" fmla="*/ 3771 h 3771"/>
                    <a:gd name="T30" fmla="*/ 0 w 3007"/>
                    <a:gd name="T31" fmla="*/ 3667 h 3771"/>
                    <a:gd name="T32" fmla="*/ 131 w 3007"/>
                    <a:gd name="T33" fmla="*/ 3631 h 3771"/>
                    <a:gd name="T34" fmla="*/ 376 w 3007"/>
                    <a:gd name="T35" fmla="*/ 3385 h 3771"/>
                    <a:gd name="T36" fmla="*/ 165 w 3007"/>
                    <a:gd name="T37" fmla="*/ 3273 h 3771"/>
                    <a:gd name="T38" fmla="*/ 165 w 3007"/>
                    <a:gd name="T39" fmla="*/ 3176 h 3771"/>
                    <a:gd name="T40" fmla="*/ 411 w 3007"/>
                    <a:gd name="T41" fmla="*/ 3298 h 3771"/>
                    <a:gd name="T42" fmla="*/ 411 w 3007"/>
                    <a:gd name="T43" fmla="*/ 3186 h 3771"/>
                    <a:gd name="T44" fmla="*/ 603 w 3007"/>
                    <a:gd name="T45" fmla="*/ 3220 h 3771"/>
                    <a:gd name="T46" fmla="*/ 428 w 3007"/>
                    <a:gd name="T47" fmla="*/ 3079 h 3771"/>
                    <a:gd name="T48" fmla="*/ 629 w 3007"/>
                    <a:gd name="T49" fmla="*/ 3062 h 3771"/>
                    <a:gd name="T50" fmla="*/ 95 w 3007"/>
                    <a:gd name="T51" fmla="*/ 2844 h 3771"/>
                    <a:gd name="T52" fmla="*/ 95 w 3007"/>
                    <a:gd name="T53" fmla="*/ 2844 h 3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840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>
                    <a:gd name="T0" fmla="*/ 0 w 673"/>
                    <a:gd name="T1" fmla="*/ 80 h 342"/>
                    <a:gd name="T2" fmla="*/ 255 w 673"/>
                    <a:gd name="T3" fmla="*/ 106 h 342"/>
                    <a:gd name="T4" fmla="*/ 639 w 673"/>
                    <a:gd name="T5" fmla="*/ 342 h 342"/>
                    <a:gd name="T6" fmla="*/ 673 w 673"/>
                    <a:gd name="T7" fmla="*/ 289 h 342"/>
                    <a:gd name="T8" fmla="*/ 447 w 673"/>
                    <a:gd name="T9" fmla="*/ 114 h 342"/>
                    <a:gd name="T10" fmla="*/ 26 w 673"/>
                    <a:gd name="T11" fmla="*/ 0 h 342"/>
                    <a:gd name="T12" fmla="*/ 0 w 673"/>
                    <a:gd name="T13" fmla="*/ 80 h 342"/>
                    <a:gd name="T14" fmla="*/ 0 w 673"/>
                    <a:gd name="T15" fmla="*/ 80 h 3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841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>
                    <a:gd name="T0" fmla="*/ 0 w 716"/>
                    <a:gd name="T1" fmla="*/ 78 h 403"/>
                    <a:gd name="T2" fmla="*/ 340 w 716"/>
                    <a:gd name="T3" fmla="*/ 148 h 403"/>
                    <a:gd name="T4" fmla="*/ 638 w 716"/>
                    <a:gd name="T5" fmla="*/ 403 h 403"/>
                    <a:gd name="T6" fmla="*/ 716 w 716"/>
                    <a:gd name="T7" fmla="*/ 296 h 403"/>
                    <a:gd name="T8" fmla="*/ 420 w 716"/>
                    <a:gd name="T9" fmla="*/ 114 h 403"/>
                    <a:gd name="T10" fmla="*/ 70 w 716"/>
                    <a:gd name="T11" fmla="*/ 0 h 403"/>
                    <a:gd name="T12" fmla="*/ 0 w 716"/>
                    <a:gd name="T13" fmla="*/ 78 h 403"/>
                    <a:gd name="T14" fmla="*/ 0 w 716"/>
                    <a:gd name="T15" fmla="*/ 78 h 4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842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>
                    <a:gd name="T0" fmla="*/ 0 w 717"/>
                    <a:gd name="T1" fmla="*/ 78 h 411"/>
                    <a:gd name="T2" fmla="*/ 316 w 717"/>
                    <a:gd name="T3" fmla="*/ 139 h 411"/>
                    <a:gd name="T4" fmla="*/ 649 w 717"/>
                    <a:gd name="T5" fmla="*/ 411 h 411"/>
                    <a:gd name="T6" fmla="*/ 717 w 717"/>
                    <a:gd name="T7" fmla="*/ 314 h 411"/>
                    <a:gd name="T8" fmla="*/ 394 w 717"/>
                    <a:gd name="T9" fmla="*/ 87 h 411"/>
                    <a:gd name="T10" fmla="*/ 54 w 717"/>
                    <a:gd name="T11" fmla="*/ 0 h 411"/>
                    <a:gd name="T12" fmla="*/ 0 w 717"/>
                    <a:gd name="T13" fmla="*/ 78 h 411"/>
                    <a:gd name="T14" fmla="*/ 0 w 717"/>
                    <a:gd name="T15" fmla="*/ 78 h 4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843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>
                    <a:gd name="T0" fmla="*/ 0 w 709"/>
                    <a:gd name="T1" fmla="*/ 88 h 386"/>
                    <a:gd name="T2" fmla="*/ 272 w 709"/>
                    <a:gd name="T3" fmla="*/ 131 h 386"/>
                    <a:gd name="T4" fmla="*/ 665 w 709"/>
                    <a:gd name="T5" fmla="*/ 386 h 386"/>
                    <a:gd name="T6" fmla="*/ 709 w 709"/>
                    <a:gd name="T7" fmla="*/ 308 h 386"/>
                    <a:gd name="T8" fmla="*/ 306 w 709"/>
                    <a:gd name="T9" fmla="*/ 53 h 386"/>
                    <a:gd name="T10" fmla="*/ 43 w 709"/>
                    <a:gd name="T11" fmla="*/ 0 h 386"/>
                    <a:gd name="T12" fmla="*/ 0 w 709"/>
                    <a:gd name="T13" fmla="*/ 88 h 386"/>
                    <a:gd name="T14" fmla="*/ 0 w 709"/>
                    <a:gd name="T15" fmla="*/ 88 h 3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33844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ru-RU" altLang="en-US"/>
          </a:p>
        </p:txBody>
      </p:sp>
      <p:sp>
        <p:nvSpPr>
          <p:cNvPr id="4915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ru-RU" altLang="en-US"/>
          </a:p>
        </p:txBody>
      </p:sp>
      <p:sp>
        <p:nvSpPr>
          <p:cNvPr id="4915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F5511C24-0E89-4A59-B65B-B796C03BA222}" type="slidenum">
              <a:rPr lang="ru-RU" altLang="en-US"/>
              <a:pPr/>
              <a:t>‹#›</a:t>
            </a:fld>
            <a:endParaRPr lang="ru-RU" altLang="en-US"/>
          </a:p>
        </p:txBody>
      </p:sp>
      <p:grpSp>
        <p:nvGrpSpPr>
          <p:cNvPr id="49160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49161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9162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9163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9164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9165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9166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9167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9168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9169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9170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9171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9172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9173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9174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9175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9176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9177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9178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9179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9180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9181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9182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9183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9184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9185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9186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9187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9188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9189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9190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9191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42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112643" name="Rectangle 3"/>
            <p:cNvSpPr>
              <a:spLocks noChangeArrowheads="1"/>
            </p:cNvSpPr>
            <p:nvPr userDrawn="1"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644" name="Oval 4"/>
            <p:cNvSpPr>
              <a:spLocks noChangeArrowheads="1"/>
            </p:cNvSpPr>
            <p:nvPr userDrawn="1"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645" name="Rectangle 5"/>
            <p:cNvSpPr>
              <a:spLocks noChangeArrowheads="1"/>
            </p:cNvSpPr>
            <p:nvPr userDrawn="1"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646" name="Freeform 6"/>
            <p:cNvSpPr>
              <a:spLocks noEditPoints="1"/>
            </p:cNvSpPr>
            <p:nvPr userDrawn="1"/>
          </p:nvSpPr>
          <p:spPr bwMode="ltGray">
            <a:xfrm>
              <a:off x="4871" y="3508"/>
              <a:ext cx="66" cy="96"/>
            </a:xfrm>
            <a:custGeom>
              <a:avLst/>
              <a:gdLst>
                <a:gd name="T0" fmla="*/ 18 w 66"/>
                <a:gd name="T1" fmla="*/ 96 h 96"/>
                <a:gd name="T2" fmla="*/ 42 w 66"/>
                <a:gd name="T3" fmla="*/ 78 h 96"/>
                <a:gd name="T4" fmla="*/ 60 w 66"/>
                <a:gd name="T5" fmla="*/ 60 h 96"/>
                <a:gd name="T6" fmla="*/ 66 w 66"/>
                <a:gd name="T7" fmla="*/ 36 h 96"/>
                <a:gd name="T8" fmla="*/ 60 w 66"/>
                <a:gd name="T9" fmla="*/ 12 h 96"/>
                <a:gd name="T10" fmla="*/ 36 w 66"/>
                <a:gd name="T11" fmla="*/ 0 h 96"/>
                <a:gd name="T12" fmla="*/ 24 w 66"/>
                <a:gd name="T13" fmla="*/ 6 h 96"/>
                <a:gd name="T14" fmla="*/ 12 w 66"/>
                <a:gd name="T15" fmla="*/ 12 h 96"/>
                <a:gd name="T16" fmla="*/ 0 w 66"/>
                <a:gd name="T17" fmla="*/ 36 h 96"/>
                <a:gd name="T18" fmla="*/ 0 w 66"/>
                <a:gd name="T19" fmla="*/ 60 h 96"/>
                <a:gd name="T20" fmla="*/ 12 w 66"/>
                <a:gd name="T21" fmla="*/ 84 h 96"/>
                <a:gd name="T22" fmla="*/ 18 w 66"/>
                <a:gd name="T23" fmla="*/ 96 h 96"/>
                <a:gd name="T24" fmla="*/ 18 w 66"/>
                <a:gd name="T25" fmla="*/ 96 h 96"/>
                <a:gd name="T26" fmla="*/ 42 w 66"/>
                <a:gd name="T27" fmla="*/ 18 h 96"/>
                <a:gd name="T28" fmla="*/ 54 w 66"/>
                <a:gd name="T29" fmla="*/ 24 h 96"/>
                <a:gd name="T30" fmla="*/ 60 w 66"/>
                <a:gd name="T31" fmla="*/ 36 h 96"/>
                <a:gd name="T32" fmla="*/ 60 w 66"/>
                <a:gd name="T33" fmla="*/ 48 h 96"/>
                <a:gd name="T34" fmla="*/ 54 w 66"/>
                <a:gd name="T35" fmla="*/ 54 h 96"/>
                <a:gd name="T36" fmla="*/ 36 w 66"/>
                <a:gd name="T37" fmla="*/ 72 h 96"/>
                <a:gd name="T38" fmla="*/ 24 w 66"/>
                <a:gd name="T39" fmla="*/ 78 h 96"/>
                <a:gd name="T40" fmla="*/ 24 w 66"/>
                <a:gd name="T41" fmla="*/ 78 h 96"/>
                <a:gd name="T42" fmla="*/ 12 w 66"/>
                <a:gd name="T43" fmla="*/ 48 h 96"/>
                <a:gd name="T44" fmla="*/ 18 w 66"/>
                <a:gd name="T45" fmla="*/ 24 h 96"/>
                <a:gd name="T46" fmla="*/ 30 w 66"/>
                <a:gd name="T47" fmla="*/ 18 h 96"/>
                <a:gd name="T48" fmla="*/ 42 w 66"/>
                <a:gd name="T49" fmla="*/ 18 h 96"/>
                <a:gd name="T50" fmla="*/ 42 w 66"/>
                <a:gd name="T51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647" name="Rectangle 7"/>
            <p:cNvSpPr>
              <a:spLocks noChangeArrowheads="1"/>
            </p:cNvSpPr>
            <p:nvPr userDrawn="1"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648" name="Rectangle 8"/>
            <p:cNvSpPr>
              <a:spLocks noChangeArrowheads="1"/>
            </p:cNvSpPr>
            <p:nvPr userDrawn="1"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649" name="Rectangle 9"/>
            <p:cNvSpPr>
              <a:spLocks noChangeArrowheads="1"/>
            </p:cNvSpPr>
            <p:nvPr userDrawn="1"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650" name="Rectangle 10"/>
            <p:cNvSpPr>
              <a:spLocks noChangeArrowheads="1"/>
            </p:cNvSpPr>
            <p:nvPr userDrawn="1"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651" name="Rectangle 11"/>
            <p:cNvSpPr>
              <a:spLocks noChangeArrowheads="1"/>
            </p:cNvSpPr>
            <p:nvPr userDrawn="1"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652" name="Freeform 12"/>
            <p:cNvSpPr>
              <a:spLocks/>
            </p:cNvSpPr>
            <p:nvPr userDrawn="1"/>
          </p:nvSpPr>
          <p:spPr bwMode="ltGray">
            <a:xfrm>
              <a:off x="4007" y="3021"/>
              <a:ext cx="623" cy="156"/>
            </a:xfrm>
            <a:custGeom>
              <a:avLst/>
              <a:gdLst>
                <a:gd name="T0" fmla="*/ 6 w 623"/>
                <a:gd name="T1" fmla="*/ 18 h 156"/>
                <a:gd name="T2" fmla="*/ 162 w 623"/>
                <a:gd name="T3" fmla="*/ 36 h 156"/>
                <a:gd name="T4" fmla="*/ 251 w 623"/>
                <a:gd name="T5" fmla="*/ 36 h 156"/>
                <a:gd name="T6" fmla="*/ 354 w 623"/>
                <a:gd name="T7" fmla="*/ 30 h 156"/>
                <a:gd name="T8" fmla="*/ 473 w 623"/>
                <a:gd name="T9" fmla="*/ 18 h 156"/>
                <a:gd name="T10" fmla="*/ 611 w 623"/>
                <a:gd name="T11" fmla="*/ 0 h 156"/>
                <a:gd name="T12" fmla="*/ 623 w 623"/>
                <a:gd name="T13" fmla="*/ 114 h 156"/>
                <a:gd name="T14" fmla="*/ 497 w 623"/>
                <a:gd name="T15" fmla="*/ 138 h 156"/>
                <a:gd name="T16" fmla="*/ 414 w 623"/>
                <a:gd name="T17" fmla="*/ 150 h 156"/>
                <a:gd name="T18" fmla="*/ 318 w 623"/>
                <a:gd name="T19" fmla="*/ 156 h 156"/>
                <a:gd name="T20" fmla="*/ 215 w 623"/>
                <a:gd name="T21" fmla="*/ 156 h 156"/>
                <a:gd name="T22" fmla="*/ 108 w 623"/>
                <a:gd name="T23" fmla="*/ 150 h 156"/>
                <a:gd name="T24" fmla="*/ 0 w 623"/>
                <a:gd name="T25" fmla="*/ 132 h 156"/>
                <a:gd name="T26" fmla="*/ 6 w 623"/>
                <a:gd name="T27" fmla="*/ 18 h 156"/>
                <a:gd name="T28" fmla="*/ 6 w 623"/>
                <a:gd name="T29" fmla="*/ 1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653" name="Freeform 13"/>
            <p:cNvSpPr>
              <a:spLocks/>
            </p:cNvSpPr>
            <p:nvPr userDrawn="1"/>
          </p:nvSpPr>
          <p:spPr bwMode="ltGray">
            <a:xfrm>
              <a:off x="4762" y="3591"/>
              <a:ext cx="996" cy="126"/>
            </a:xfrm>
            <a:custGeom>
              <a:avLst/>
              <a:gdLst>
                <a:gd name="T0" fmla="*/ 754 w 993"/>
                <a:gd name="T1" fmla="*/ 6 h 126"/>
                <a:gd name="T2" fmla="*/ 652 w 993"/>
                <a:gd name="T3" fmla="*/ 6 h 126"/>
                <a:gd name="T4" fmla="*/ 563 w 993"/>
                <a:gd name="T5" fmla="*/ 6 h 126"/>
                <a:gd name="T6" fmla="*/ 479 w 993"/>
                <a:gd name="T7" fmla="*/ 6 h 126"/>
                <a:gd name="T8" fmla="*/ 401 w 993"/>
                <a:gd name="T9" fmla="*/ 6 h 126"/>
                <a:gd name="T10" fmla="*/ 335 w 993"/>
                <a:gd name="T11" fmla="*/ 0 h 126"/>
                <a:gd name="T12" fmla="*/ 276 w 993"/>
                <a:gd name="T13" fmla="*/ 0 h 126"/>
                <a:gd name="T14" fmla="*/ 222 w 993"/>
                <a:gd name="T15" fmla="*/ 0 h 126"/>
                <a:gd name="T16" fmla="*/ 180 w 993"/>
                <a:gd name="T17" fmla="*/ 6 h 126"/>
                <a:gd name="T18" fmla="*/ 138 w 993"/>
                <a:gd name="T19" fmla="*/ 6 h 126"/>
                <a:gd name="T20" fmla="*/ 108 w 993"/>
                <a:gd name="T21" fmla="*/ 6 h 126"/>
                <a:gd name="T22" fmla="*/ 54 w 993"/>
                <a:gd name="T23" fmla="*/ 6 h 126"/>
                <a:gd name="T24" fmla="*/ 24 w 993"/>
                <a:gd name="T25" fmla="*/ 12 h 126"/>
                <a:gd name="T26" fmla="*/ 6 w 993"/>
                <a:gd name="T27" fmla="*/ 18 h 126"/>
                <a:gd name="T28" fmla="*/ 0 w 993"/>
                <a:gd name="T29" fmla="*/ 24 h 126"/>
                <a:gd name="T30" fmla="*/ 12 w 993"/>
                <a:gd name="T31" fmla="*/ 42 h 126"/>
                <a:gd name="T32" fmla="*/ 18 w 993"/>
                <a:gd name="T33" fmla="*/ 48 h 126"/>
                <a:gd name="T34" fmla="*/ 30 w 993"/>
                <a:gd name="T35" fmla="*/ 54 h 126"/>
                <a:gd name="T36" fmla="*/ 60 w 993"/>
                <a:gd name="T37" fmla="*/ 60 h 126"/>
                <a:gd name="T38" fmla="*/ 90 w 993"/>
                <a:gd name="T39" fmla="*/ 72 h 126"/>
                <a:gd name="T40" fmla="*/ 144 w 993"/>
                <a:gd name="T41" fmla="*/ 84 h 126"/>
                <a:gd name="T42" fmla="*/ 210 w 993"/>
                <a:gd name="T43" fmla="*/ 90 h 126"/>
                <a:gd name="T44" fmla="*/ 293 w 993"/>
                <a:gd name="T45" fmla="*/ 102 h 126"/>
                <a:gd name="T46" fmla="*/ 389 w 993"/>
                <a:gd name="T47" fmla="*/ 108 h 126"/>
                <a:gd name="T48" fmla="*/ 503 w 993"/>
                <a:gd name="T49" fmla="*/ 120 h 126"/>
                <a:gd name="T50" fmla="*/ 622 w 993"/>
                <a:gd name="T51" fmla="*/ 120 h 126"/>
                <a:gd name="T52" fmla="*/ 754 w 993"/>
                <a:gd name="T53" fmla="*/ 126 h 126"/>
                <a:gd name="T54" fmla="*/ 873 w 993"/>
                <a:gd name="T55" fmla="*/ 126 h 126"/>
                <a:gd name="T56" fmla="*/ 993 w 993"/>
                <a:gd name="T57" fmla="*/ 126 h 126"/>
                <a:gd name="T58" fmla="*/ 993 w 993"/>
                <a:gd name="T59" fmla="*/ 12 h 126"/>
                <a:gd name="T60" fmla="*/ 879 w 993"/>
                <a:gd name="T61" fmla="*/ 12 h 126"/>
                <a:gd name="T62" fmla="*/ 754 w 993"/>
                <a:gd name="T63" fmla="*/ 6 h 126"/>
                <a:gd name="T64" fmla="*/ 754 w 993"/>
                <a:gd name="T65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654" name="Freeform 14"/>
            <p:cNvSpPr>
              <a:spLocks/>
            </p:cNvSpPr>
            <p:nvPr userDrawn="1"/>
          </p:nvSpPr>
          <p:spPr bwMode="ltGray">
            <a:xfrm>
              <a:off x="4786" y="3645"/>
              <a:ext cx="972" cy="245"/>
            </a:xfrm>
            <a:custGeom>
              <a:avLst/>
              <a:gdLst>
                <a:gd name="T0" fmla="*/ 0 w 969"/>
                <a:gd name="T1" fmla="*/ 0 h 245"/>
                <a:gd name="T2" fmla="*/ 24 w 969"/>
                <a:gd name="T3" fmla="*/ 54 h 245"/>
                <a:gd name="T4" fmla="*/ 66 w 969"/>
                <a:gd name="T5" fmla="*/ 96 h 245"/>
                <a:gd name="T6" fmla="*/ 120 w 969"/>
                <a:gd name="T7" fmla="*/ 137 h 245"/>
                <a:gd name="T8" fmla="*/ 198 w 969"/>
                <a:gd name="T9" fmla="*/ 173 h 245"/>
                <a:gd name="T10" fmla="*/ 293 w 969"/>
                <a:gd name="T11" fmla="*/ 203 h 245"/>
                <a:gd name="T12" fmla="*/ 353 w 969"/>
                <a:gd name="T13" fmla="*/ 215 h 245"/>
                <a:gd name="T14" fmla="*/ 413 w 969"/>
                <a:gd name="T15" fmla="*/ 227 h 245"/>
                <a:gd name="T16" fmla="*/ 479 w 969"/>
                <a:gd name="T17" fmla="*/ 233 h 245"/>
                <a:gd name="T18" fmla="*/ 556 w 969"/>
                <a:gd name="T19" fmla="*/ 239 h 245"/>
                <a:gd name="T20" fmla="*/ 634 w 969"/>
                <a:gd name="T21" fmla="*/ 245 h 245"/>
                <a:gd name="T22" fmla="*/ 724 w 969"/>
                <a:gd name="T23" fmla="*/ 245 h 245"/>
                <a:gd name="T24" fmla="*/ 855 w 969"/>
                <a:gd name="T25" fmla="*/ 245 h 245"/>
                <a:gd name="T26" fmla="*/ 969 w 969"/>
                <a:gd name="T27" fmla="*/ 239 h 245"/>
                <a:gd name="T28" fmla="*/ 969 w 969"/>
                <a:gd name="T29" fmla="*/ 60 h 245"/>
                <a:gd name="T30" fmla="*/ 700 w 969"/>
                <a:gd name="T31" fmla="*/ 60 h 245"/>
                <a:gd name="T32" fmla="*/ 503 w 969"/>
                <a:gd name="T33" fmla="*/ 54 h 245"/>
                <a:gd name="T34" fmla="*/ 317 w 969"/>
                <a:gd name="T35" fmla="*/ 42 h 245"/>
                <a:gd name="T36" fmla="*/ 150 w 969"/>
                <a:gd name="T37" fmla="*/ 24 h 245"/>
                <a:gd name="T38" fmla="*/ 72 w 969"/>
                <a:gd name="T39" fmla="*/ 12 h 245"/>
                <a:gd name="T40" fmla="*/ 0 w 969"/>
                <a:gd name="T41" fmla="*/ 0 h 245"/>
                <a:gd name="T42" fmla="*/ 0 w 969"/>
                <a:gd name="T43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655" name="Freeform 15"/>
            <p:cNvSpPr>
              <a:spLocks/>
            </p:cNvSpPr>
            <p:nvPr userDrawn="1"/>
          </p:nvSpPr>
          <p:spPr bwMode="ltGray">
            <a:xfrm>
              <a:off x="4804" y="3591"/>
              <a:ext cx="954" cy="90"/>
            </a:xfrm>
            <a:custGeom>
              <a:avLst/>
              <a:gdLst>
                <a:gd name="T0" fmla="*/ 700 w 951"/>
                <a:gd name="T1" fmla="*/ 0 h 90"/>
                <a:gd name="T2" fmla="*/ 598 w 951"/>
                <a:gd name="T3" fmla="*/ 0 h 90"/>
                <a:gd name="T4" fmla="*/ 515 w 951"/>
                <a:gd name="T5" fmla="*/ 0 h 90"/>
                <a:gd name="T6" fmla="*/ 431 w 951"/>
                <a:gd name="T7" fmla="*/ 0 h 90"/>
                <a:gd name="T8" fmla="*/ 365 w 951"/>
                <a:gd name="T9" fmla="*/ 0 h 90"/>
                <a:gd name="T10" fmla="*/ 299 w 951"/>
                <a:gd name="T11" fmla="*/ 0 h 90"/>
                <a:gd name="T12" fmla="*/ 245 w 951"/>
                <a:gd name="T13" fmla="*/ 0 h 90"/>
                <a:gd name="T14" fmla="*/ 198 w 951"/>
                <a:gd name="T15" fmla="*/ 0 h 90"/>
                <a:gd name="T16" fmla="*/ 162 w 951"/>
                <a:gd name="T17" fmla="*/ 0 h 90"/>
                <a:gd name="T18" fmla="*/ 126 w 951"/>
                <a:gd name="T19" fmla="*/ 6 h 90"/>
                <a:gd name="T20" fmla="*/ 96 w 951"/>
                <a:gd name="T21" fmla="*/ 6 h 90"/>
                <a:gd name="T22" fmla="*/ 54 w 951"/>
                <a:gd name="T23" fmla="*/ 12 h 90"/>
                <a:gd name="T24" fmla="*/ 30 w 951"/>
                <a:gd name="T25" fmla="*/ 12 h 90"/>
                <a:gd name="T26" fmla="*/ 12 w 951"/>
                <a:gd name="T27" fmla="*/ 18 h 90"/>
                <a:gd name="T28" fmla="*/ 6 w 951"/>
                <a:gd name="T29" fmla="*/ 18 h 90"/>
                <a:gd name="T30" fmla="*/ 0 w 951"/>
                <a:gd name="T31" fmla="*/ 24 h 90"/>
                <a:gd name="T32" fmla="*/ 6 w 951"/>
                <a:gd name="T33" fmla="*/ 30 h 90"/>
                <a:gd name="T34" fmla="*/ 24 w 951"/>
                <a:gd name="T35" fmla="*/ 36 h 90"/>
                <a:gd name="T36" fmla="*/ 54 w 951"/>
                <a:gd name="T37" fmla="*/ 42 h 90"/>
                <a:gd name="T38" fmla="*/ 102 w 951"/>
                <a:gd name="T39" fmla="*/ 54 h 90"/>
                <a:gd name="T40" fmla="*/ 168 w 951"/>
                <a:gd name="T41" fmla="*/ 60 h 90"/>
                <a:gd name="T42" fmla="*/ 251 w 951"/>
                <a:gd name="T43" fmla="*/ 66 h 90"/>
                <a:gd name="T44" fmla="*/ 341 w 951"/>
                <a:gd name="T45" fmla="*/ 78 h 90"/>
                <a:gd name="T46" fmla="*/ 449 w 951"/>
                <a:gd name="T47" fmla="*/ 84 h 90"/>
                <a:gd name="T48" fmla="*/ 568 w 951"/>
                <a:gd name="T49" fmla="*/ 84 h 90"/>
                <a:gd name="T50" fmla="*/ 694 w 951"/>
                <a:gd name="T51" fmla="*/ 90 h 90"/>
                <a:gd name="T52" fmla="*/ 825 w 951"/>
                <a:gd name="T53" fmla="*/ 90 h 90"/>
                <a:gd name="T54" fmla="*/ 951 w 951"/>
                <a:gd name="T55" fmla="*/ 90 h 90"/>
                <a:gd name="T56" fmla="*/ 951 w 951"/>
                <a:gd name="T57" fmla="*/ 6 h 90"/>
                <a:gd name="T58" fmla="*/ 831 w 951"/>
                <a:gd name="T59" fmla="*/ 6 h 90"/>
                <a:gd name="T60" fmla="*/ 772 w 951"/>
                <a:gd name="T61" fmla="*/ 6 h 90"/>
                <a:gd name="T62" fmla="*/ 700 w 951"/>
                <a:gd name="T63" fmla="*/ 0 h 90"/>
                <a:gd name="T64" fmla="*/ 700 w 951"/>
                <a:gd name="T6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656" name="Freeform 16"/>
            <p:cNvSpPr>
              <a:spLocks/>
            </p:cNvSpPr>
            <p:nvPr userDrawn="1"/>
          </p:nvSpPr>
          <p:spPr bwMode="ltGray">
            <a:xfrm>
              <a:off x="3059" y="1541"/>
              <a:ext cx="102" cy="155"/>
            </a:xfrm>
            <a:custGeom>
              <a:avLst/>
              <a:gdLst>
                <a:gd name="T0" fmla="*/ 102 w 102"/>
                <a:gd name="T1" fmla="*/ 0 h 155"/>
                <a:gd name="T2" fmla="*/ 0 w 102"/>
                <a:gd name="T3" fmla="*/ 12 h 155"/>
                <a:gd name="T4" fmla="*/ 30 w 102"/>
                <a:gd name="T5" fmla="*/ 72 h 155"/>
                <a:gd name="T6" fmla="*/ 30 w 102"/>
                <a:gd name="T7" fmla="*/ 155 h 155"/>
                <a:gd name="T8" fmla="*/ 72 w 102"/>
                <a:gd name="T9" fmla="*/ 155 h 155"/>
                <a:gd name="T10" fmla="*/ 72 w 102"/>
                <a:gd name="T11" fmla="*/ 66 h 155"/>
                <a:gd name="T12" fmla="*/ 102 w 102"/>
                <a:gd name="T13" fmla="*/ 0 h 155"/>
                <a:gd name="T14" fmla="*/ 102 w 102"/>
                <a:gd name="T15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657" name="Freeform 17"/>
            <p:cNvSpPr>
              <a:spLocks noEditPoints="1"/>
            </p:cNvSpPr>
            <p:nvPr userDrawn="1"/>
          </p:nvSpPr>
          <p:spPr bwMode="ltGray">
            <a:xfrm>
              <a:off x="3059" y="1690"/>
              <a:ext cx="90" cy="96"/>
            </a:xfrm>
            <a:custGeom>
              <a:avLst/>
              <a:gdLst>
                <a:gd name="T0" fmla="*/ 48 w 90"/>
                <a:gd name="T1" fmla="*/ 96 h 96"/>
                <a:gd name="T2" fmla="*/ 72 w 90"/>
                <a:gd name="T3" fmla="*/ 72 h 96"/>
                <a:gd name="T4" fmla="*/ 84 w 90"/>
                <a:gd name="T5" fmla="*/ 48 h 96"/>
                <a:gd name="T6" fmla="*/ 90 w 90"/>
                <a:gd name="T7" fmla="*/ 36 h 96"/>
                <a:gd name="T8" fmla="*/ 84 w 90"/>
                <a:gd name="T9" fmla="*/ 24 h 96"/>
                <a:gd name="T10" fmla="*/ 66 w 90"/>
                <a:gd name="T11" fmla="*/ 6 h 96"/>
                <a:gd name="T12" fmla="*/ 42 w 90"/>
                <a:gd name="T13" fmla="*/ 0 h 96"/>
                <a:gd name="T14" fmla="*/ 24 w 90"/>
                <a:gd name="T15" fmla="*/ 0 h 96"/>
                <a:gd name="T16" fmla="*/ 12 w 90"/>
                <a:gd name="T17" fmla="*/ 12 h 96"/>
                <a:gd name="T18" fmla="*/ 6 w 90"/>
                <a:gd name="T19" fmla="*/ 24 h 96"/>
                <a:gd name="T20" fmla="*/ 0 w 90"/>
                <a:gd name="T21" fmla="*/ 36 h 96"/>
                <a:gd name="T22" fmla="*/ 12 w 90"/>
                <a:gd name="T23" fmla="*/ 66 h 96"/>
                <a:gd name="T24" fmla="*/ 30 w 90"/>
                <a:gd name="T25" fmla="*/ 84 h 96"/>
                <a:gd name="T26" fmla="*/ 48 w 90"/>
                <a:gd name="T27" fmla="*/ 96 h 96"/>
                <a:gd name="T28" fmla="*/ 48 w 90"/>
                <a:gd name="T29" fmla="*/ 96 h 96"/>
                <a:gd name="T30" fmla="*/ 48 w 90"/>
                <a:gd name="T31" fmla="*/ 12 h 96"/>
                <a:gd name="T32" fmla="*/ 66 w 90"/>
                <a:gd name="T33" fmla="*/ 18 h 96"/>
                <a:gd name="T34" fmla="*/ 72 w 90"/>
                <a:gd name="T35" fmla="*/ 24 h 96"/>
                <a:gd name="T36" fmla="*/ 72 w 90"/>
                <a:gd name="T37" fmla="*/ 36 h 96"/>
                <a:gd name="T38" fmla="*/ 72 w 90"/>
                <a:gd name="T39" fmla="*/ 48 h 96"/>
                <a:gd name="T40" fmla="*/ 54 w 90"/>
                <a:gd name="T41" fmla="*/ 66 h 96"/>
                <a:gd name="T42" fmla="*/ 48 w 90"/>
                <a:gd name="T43" fmla="*/ 78 h 96"/>
                <a:gd name="T44" fmla="*/ 30 w 90"/>
                <a:gd name="T45" fmla="*/ 66 h 96"/>
                <a:gd name="T46" fmla="*/ 24 w 90"/>
                <a:gd name="T47" fmla="*/ 48 h 96"/>
                <a:gd name="T48" fmla="*/ 18 w 90"/>
                <a:gd name="T49" fmla="*/ 30 h 96"/>
                <a:gd name="T50" fmla="*/ 30 w 90"/>
                <a:gd name="T51" fmla="*/ 12 h 96"/>
                <a:gd name="T52" fmla="*/ 48 w 90"/>
                <a:gd name="T53" fmla="*/ 12 h 96"/>
                <a:gd name="T54" fmla="*/ 48 w 90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658" name="Freeform 18"/>
            <p:cNvSpPr>
              <a:spLocks noEditPoints="1"/>
            </p:cNvSpPr>
            <p:nvPr userDrawn="1"/>
          </p:nvSpPr>
          <p:spPr bwMode="ltGray">
            <a:xfrm>
              <a:off x="3059" y="1768"/>
              <a:ext cx="90" cy="108"/>
            </a:xfrm>
            <a:custGeom>
              <a:avLst/>
              <a:gdLst>
                <a:gd name="T0" fmla="*/ 0 w 90"/>
                <a:gd name="T1" fmla="*/ 90 h 108"/>
                <a:gd name="T2" fmla="*/ 12 w 90"/>
                <a:gd name="T3" fmla="*/ 102 h 108"/>
                <a:gd name="T4" fmla="*/ 24 w 90"/>
                <a:gd name="T5" fmla="*/ 108 h 108"/>
                <a:gd name="T6" fmla="*/ 54 w 90"/>
                <a:gd name="T7" fmla="*/ 108 h 108"/>
                <a:gd name="T8" fmla="*/ 78 w 90"/>
                <a:gd name="T9" fmla="*/ 96 h 108"/>
                <a:gd name="T10" fmla="*/ 90 w 90"/>
                <a:gd name="T11" fmla="*/ 72 h 108"/>
                <a:gd name="T12" fmla="*/ 84 w 90"/>
                <a:gd name="T13" fmla="*/ 42 h 108"/>
                <a:gd name="T14" fmla="*/ 66 w 90"/>
                <a:gd name="T15" fmla="*/ 24 h 108"/>
                <a:gd name="T16" fmla="*/ 54 w 90"/>
                <a:gd name="T17" fmla="*/ 12 h 108"/>
                <a:gd name="T18" fmla="*/ 48 w 90"/>
                <a:gd name="T19" fmla="*/ 6 h 108"/>
                <a:gd name="T20" fmla="*/ 48 w 90"/>
                <a:gd name="T21" fmla="*/ 6 h 108"/>
                <a:gd name="T22" fmla="*/ 48 w 90"/>
                <a:gd name="T23" fmla="*/ 0 h 108"/>
                <a:gd name="T24" fmla="*/ 24 w 90"/>
                <a:gd name="T25" fmla="*/ 24 h 108"/>
                <a:gd name="T26" fmla="*/ 6 w 90"/>
                <a:gd name="T27" fmla="*/ 48 h 108"/>
                <a:gd name="T28" fmla="*/ 0 w 90"/>
                <a:gd name="T29" fmla="*/ 66 h 108"/>
                <a:gd name="T30" fmla="*/ 0 w 90"/>
                <a:gd name="T31" fmla="*/ 90 h 108"/>
                <a:gd name="T32" fmla="*/ 0 w 90"/>
                <a:gd name="T33" fmla="*/ 90 h 108"/>
                <a:gd name="T34" fmla="*/ 12 w 90"/>
                <a:gd name="T35" fmla="*/ 66 h 108"/>
                <a:gd name="T36" fmla="*/ 18 w 90"/>
                <a:gd name="T37" fmla="*/ 48 h 108"/>
                <a:gd name="T38" fmla="*/ 30 w 90"/>
                <a:gd name="T39" fmla="*/ 36 h 108"/>
                <a:gd name="T40" fmla="*/ 42 w 90"/>
                <a:gd name="T41" fmla="*/ 24 h 108"/>
                <a:gd name="T42" fmla="*/ 48 w 90"/>
                <a:gd name="T43" fmla="*/ 18 h 108"/>
                <a:gd name="T44" fmla="*/ 66 w 90"/>
                <a:gd name="T45" fmla="*/ 30 h 108"/>
                <a:gd name="T46" fmla="*/ 72 w 90"/>
                <a:gd name="T47" fmla="*/ 48 h 108"/>
                <a:gd name="T48" fmla="*/ 78 w 90"/>
                <a:gd name="T49" fmla="*/ 72 h 108"/>
                <a:gd name="T50" fmla="*/ 78 w 90"/>
                <a:gd name="T51" fmla="*/ 84 h 108"/>
                <a:gd name="T52" fmla="*/ 66 w 90"/>
                <a:gd name="T53" fmla="*/ 96 h 108"/>
                <a:gd name="T54" fmla="*/ 42 w 90"/>
                <a:gd name="T55" fmla="*/ 102 h 108"/>
                <a:gd name="T56" fmla="*/ 30 w 90"/>
                <a:gd name="T57" fmla="*/ 96 h 108"/>
                <a:gd name="T58" fmla="*/ 18 w 90"/>
                <a:gd name="T59" fmla="*/ 90 h 108"/>
                <a:gd name="T60" fmla="*/ 12 w 90"/>
                <a:gd name="T61" fmla="*/ 78 h 108"/>
                <a:gd name="T62" fmla="*/ 12 w 90"/>
                <a:gd name="T63" fmla="*/ 66 h 108"/>
                <a:gd name="T64" fmla="*/ 12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659" name="Freeform 19"/>
            <p:cNvSpPr>
              <a:spLocks/>
            </p:cNvSpPr>
            <p:nvPr userDrawn="1"/>
          </p:nvSpPr>
          <p:spPr bwMode="ltGray">
            <a:xfrm>
              <a:off x="5470" y="1205"/>
              <a:ext cx="102" cy="156"/>
            </a:xfrm>
            <a:custGeom>
              <a:avLst/>
              <a:gdLst>
                <a:gd name="T0" fmla="*/ 102 w 102"/>
                <a:gd name="T1" fmla="*/ 0 h 156"/>
                <a:gd name="T2" fmla="*/ 0 w 102"/>
                <a:gd name="T3" fmla="*/ 6 h 156"/>
                <a:gd name="T4" fmla="*/ 30 w 102"/>
                <a:gd name="T5" fmla="*/ 72 h 156"/>
                <a:gd name="T6" fmla="*/ 30 w 102"/>
                <a:gd name="T7" fmla="*/ 156 h 156"/>
                <a:gd name="T8" fmla="*/ 72 w 102"/>
                <a:gd name="T9" fmla="*/ 156 h 156"/>
                <a:gd name="T10" fmla="*/ 72 w 102"/>
                <a:gd name="T11" fmla="*/ 66 h 156"/>
                <a:gd name="T12" fmla="*/ 102 w 102"/>
                <a:gd name="T13" fmla="*/ 0 h 156"/>
                <a:gd name="T14" fmla="*/ 102 w 102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660" name="Freeform 20"/>
            <p:cNvSpPr>
              <a:spLocks noEditPoints="1"/>
            </p:cNvSpPr>
            <p:nvPr userDrawn="1"/>
          </p:nvSpPr>
          <p:spPr bwMode="ltGray">
            <a:xfrm>
              <a:off x="5476" y="1349"/>
              <a:ext cx="84" cy="96"/>
            </a:xfrm>
            <a:custGeom>
              <a:avLst/>
              <a:gdLst>
                <a:gd name="T0" fmla="*/ 42 w 84"/>
                <a:gd name="T1" fmla="*/ 96 h 96"/>
                <a:gd name="T2" fmla="*/ 66 w 84"/>
                <a:gd name="T3" fmla="*/ 78 h 96"/>
                <a:gd name="T4" fmla="*/ 84 w 84"/>
                <a:gd name="T5" fmla="*/ 54 h 96"/>
                <a:gd name="T6" fmla="*/ 84 w 84"/>
                <a:gd name="T7" fmla="*/ 30 h 96"/>
                <a:gd name="T8" fmla="*/ 66 w 84"/>
                <a:gd name="T9" fmla="*/ 6 h 96"/>
                <a:gd name="T10" fmla="*/ 42 w 84"/>
                <a:gd name="T11" fmla="*/ 0 h 96"/>
                <a:gd name="T12" fmla="*/ 24 w 84"/>
                <a:gd name="T13" fmla="*/ 6 h 96"/>
                <a:gd name="T14" fmla="*/ 12 w 84"/>
                <a:gd name="T15" fmla="*/ 18 h 96"/>
                <a:gd name="T16" fmla="*/ 6 w 84"/>
                <a:gd name="T17" fmla="*/ 30 h 96"/>
                <a:gd name="T18" fmla="*/ 0 w 84"/>
                <a:gd name="T19" fmla="*/ 42 h 96"/>
                <a:gd name="T20" fmla="*/ 12 w 84"/>
                <a:gd name="T21" fmla="*/ 66 h 96"/>
                <a:gd name="T22" fmla="*/ 30 w 84"/>
                <a:gd name="T23" fmla="*/ 84 h 96"/>
                <a:gd name="T24" fmla="*/ 42 w 84"/>
                <a:gd name="T25" fmla="*/ 96 h 96"/>
                <a:gd name="T26" fmla="*/ 42 w 84"/>
                <a:gd name="T27" fmla="*/ 96 h 96"/>
                <a:gd name="T28" fmla="*/ 48 w 84"/>
                <a:gd name="T29" fmla="*/ 12 h 96"/>
                <a:gd name="T30" fmla="*/ 66 w 84"/>
                <a:gd name="T31" fmla="*/ 18 h 96"/>
                <a:gd name="T32" fmla="*/ 72 w 84"/>
                <a:gd name="T33" fmla="*/ 30 h 96"/>
                <a:gd name="T34" fmla="*/ 72 w 84"/>
                <a:gd name="T35" fmla="*/ 42 h 96"/>
                <a:gd name="T36" fmla="*/ 66 w 84"/>
                <a:gd name="T37" fmla="*/ 54 h 96"/>
                <a:gd name="T38" fmla="*/ 54 w 84"/>
                <a:gd name="T39" fmla="*/ 72 h 96"/>
                <a:gd name="T40" fmla="*/ 42 w 84"/>
                <a:gd name="T41" fmla="*/ 84 h 96"/>
                <a:gd name="T42" fmla="*/ 42 w 84"/>
                <a:gd name="T43" fmla="*/ 84 h 96"/>
                <a:gd name="T44" fmla="*/ 30 w 84"/>
                <a:gd name="T45" fmla="*/ 72 h 96"/>
                <a:gd name="T46" fmla="*/ 18 w 84"/>
                <a:gd name="T47" fmla="*/ 54 h 96"/>
                <a:gd name="T48" fmla="*/ 18 w 84"/>
                <a:gd name="T49" fmla="*/ 30 h 96"/>
                <a:gd name="T50" fmla="*/ 30 w 84"/>
                <a:gd name="T51" fmla="*/ 18 h 96"/>
                <a:gd name="T52" fmla="*/ 48 w 84"/>
                <a:gd name="T53" fmla="*/ 12 h 96"/>
                <a:gd name="T54" fmla="*/ 48 w 84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661" name="Freeform 21"/>
            <p:cNvSpPr>
              <a:spLocks noEditPoints="1"/>
            </p:cNvSpPr>
            <p:nvPr userDrawn="1"/>
          </p:nvSpPr>
          <p:spPr bwMode="ltGray">
            <a:xfrm>
              <a:off x="5470" y="1433"/>
              <a:ext cx="90" cy="108"/>
            </a:xfrm>
            <a:custGeom>
              <a:avLst/>
              <a:gdLst>
                <a:gd name="T0" fmla="*/ 6 w 90"/>
                <a:gd name="T1" fmla="*/ 90 h 108"/>
                <a:gd name="T2" fmla="*/ 18 w 90"/>
                <a:gd name="T3" fmla="*/ 102 h 108"/>
                <a:gd name="T4" fmla="*/ 30 w 90"/>
                <a:gd name="T5" fmla="*/ 108 h 108"/>
                <a:gd name="T6" fmla="*/ 60 w 90"/>
                <a:gd name="T7" fmla="*/ 108 h 108"/>
                <a:gd name="T8" fmla="*/ 84 w 90"/>
                <a:gd name="T9" fmla="*/ 96 h 108"/>
                <a:gd name="T10" fmla="*/ 90 w 90"/>
                <a:gd name="T11" fmla="*/ 84 h 108"/>
                <a:gd name="T12" fmla="*/ 90 w 90"/>
                <a:gd name="T13" fmla="*/ 66 h 108"/>
                <a:gd name="T14" fmla="*/ 84 w 90"/>
                <a:gd name="T15" fmla="*/ 36 h 108"/>
                <a:gd name="T16" fmla="*/ 72 w 90"/>
                <a:gd name="T17" fmla="*/ 18 h 108"/>
                <a:gd name="T18" fmla="*/ 60 w 90"/>
                <a:gd name="T19" fmla="*/ 6 h 108"/>
                <a:gd name="T20" fmla="*/ 54 w 90"/>
                <a:gd name="T21" fmla="*/ 0 h 108"/>
                <a:gd name="T22" fmla="*/ 54 w 90"/>
                <a:gd name="T23" fmla="*/ 0 h 108"/>
                <a:gd name="T24" fmla="*/ 48 w 90"/>
                <a:gd name="T25" fmla="*/ 0 h 108"/>
                <a:gd name="T26" fmla="*/ 24 w 90"/>
                <a:gd name="T27" fmla="*/ 24 h 108"/>
                <a:gd name="T28" fmla="*/ 12 w 90"/>
                <a:gd name="T29" fmla="*/ 48 h 108"/>
                <a:gd name="T30" fmla="*/ 0 w 90"/>
                <a:gd name="T31" fmla="*/ 66 h 108"/>
                <a:gd name="T32" fmla="*/ 6 w 90"/>
                <a:gd name="T33" fmla="*/ 90 h 108"/>
                <a:gd name="T34" fmla="*/ 6 w 90"/>
                <a:gd name="T35" fmla="*/ 90 h 108"/>
                <a:gd name="T36" fmla="*/ 18 w 90"/>
                <a:gd name="T37" fmla="*/ 66 h 108"/>
                <a:gd name="T38" fmla="*/ 24 w 90"/>
                <a:gd name="T39" fmla="*/ 48 h 108"/>
                <a:gd name="T40" fmla="*/ 36 w 90"/>
                <a:gd name="T41" fmla="*/ 30 h 108"/>
                <a:gd name="T42" fmla="*/ 42 w 90"/>
                <a:gd name="T43" fmla="*/ 18 h 108"/>
                <a:gd name="T44" fmla="*/ 48 w 90"/>
                <a:gd name="T45" fmla="*/ 12 h 108"/>
                <a:gd name="T46" fmla="*/ 78 w 90"/>
                <a:gd name="T47" fmla="*/ 42 h 108"/>
                <a:gd name="T48" fmla="*/ 84 w 90"/>
                <a:gd name="T49" fmla="*/ 66 h 108"/>
                <a:gd name="T50" fmla="*/ 66 w 90"/>
                <a:gd name="T51" fmla="*/ 90 h 108"/>
                <a:gd name="T52" fmla="*/ 54 w 90"/>
                <a:gd name="T53" fmla="*/ 96 h 108"/>
                <a:gd name="T54" fmla="*/ 42 w 90"/>
                <a:gd name="T55" fmla="*/ 96 h 108"/>
                <a:gd name="T56" fmla="*/ 30 w 90"/>
                <a:gd name="T57" fmla="*/ 96 h 108"/>
                <a:gd name="T58" fmla="*/ 24 w 90"/>
                <a:gd name="T59" fmla="*/ 84 h 108"/>
                <a:gd name="T60" fmla="*/ 18 w 90"/>
                <a:gd name="T61" fmla="*/ 78 h 108"/>
                <a:gd name="T62" fmla="*/ 18 w 90"/>
                <a:gd name="T63" fmla="*/ 66 h 108"/>
                <a:gd name="T64" fmla="*/ 18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662" name="Freeform 22"/>
            <p:cNvSpPr>
              <a:spLocks noEditPoints="1"/>
            </p:cNvSpPr>
            <p:nvPr userDrawn="1"/>
          </p:nvSpPr>
          <p:spPr bwMode="ltGray">
            <a:xfrm>
              <a:off x="5428" y="3525"/>
              <a:ext cx="66" cy="96"/>
            </a:xfrm>
            <a:custGeom>
              <a:avLst/>
              <a:gdLst>
                <a:gd name="T0" fmla="*/ 30 w 66"/>
                <a:gd name="T1" fmla="*/ 96 h 96"/>
                <a:gd name="T2" fmla="*/ 54 w 66"/>
                <a:gd name="T3" fmla="*/ 72 h 96"/>
                <a:gd name="T4" fmla="*/ 66 w 66"/>
                <a:gd name="T5" fmla="*/ 48 h 96"/>
                <a:gd name="T6" fmla="*/ 66 w 66"/>
                <a:gd name="T7" fmla="*/ 24 h 96"/>
                <a:gd name="T8" fmla="*/ 54 w 66"/>
                <a:gd name="T9" fmla="*/ 6 h 96"/>
                <a:gd name="T10" fmla="*/ 30 w 66"/>
                <a:gd name="T11" fmla="*/ 0 h 96"/>
                <a:gd name="T12" fmla="*/ 18 w 66"/>
                <a:gd name="T13" fmla="*/ 0 h 96"/>
                <a:gd name="T14" fmla="*/ 6 w 66"/>
                <a:gd name="T15" fmla="*/ 12 h 96"/>
                <a:gd name="T16" fmla="*/ 0 w 66"/>
                <a:gd name="T17" fmla="*/ 36 h 96"/>
                <a:gd name="T18" fmla="*/ 6 w 66"/>
                <a:gd name="T19" fmla="*/ 60 h 96"/>
                <a:gd name="T20" fmla="*/ 18 w 66"/>
                <a:gd name="T21" fmla="*/ 84 h 96"/>
                <a:gd name="T22" fmla="*/ 30 w 66"/>
                <a:gd name="T23" fmla="*/ 96 h 96"/>
                <a:gd name="T24" fmla="*/ 30 w 66"/>
                <a:gd name="T25" fmla="*/ 96 h 96"/>
                <a:gd name="T26" fmla="*/ 30 w 66"/>
                <a:gd name="T27" fmla="*/ 12 h 96"/>
                <a:gd name="T28" fmla="*/ 48 w 66"/>
                <a:gd name="T29" fmla="*/ 18 h 96"/>
                <a:gd name="T30" fmla="*/ 54 w 66"/>
                <a:gd name="T31" fmla="*/ 24 h 96"/>
                <a:gd name="T32" fmla="*/ 54 w 66"/>
                <a:gd name="T33" fmla="*/ 36 h 96"/>
                <a:gd name="T34" fmla="*/ 48 w 66"/>
                <a:gd name="T35" fmla="*/ 48 h 96"/>
                <a:gd name="T36" fmla="*/ 36 w 66"/>
                <a:gd name="T37" fmla="*/ 66 h 96"/>
                <a:gd name="T38" fmla="*/ 30 w 66"/>
                <a:gd name="T39" fmla="*/ 78 h 96"/>
                <a:gd name="T40" fmla="*/ 18 w 66"/>
                <a:gd name="T41" fmla="*/ 66 h 96"/>
                <a:gd name="T42" fmla="*/ 12 w 66"/>
                <a:gd name="T43" fmla="*/ 48 h 96"/>
                <a:gd name="T44" fmla="*/ 6 w 66"/>
                <a:gd name="T45" fmla="*/ 30 h 96"/>
                <a:gd name="T46" fmla="*/ 18 w 66"/>
                <a:gd name="T47" fmla="*/ 12 h 96"/>
                <a:gd name="T48" fmla="*/ 30 w 66"/>
                <a:gd name="T49" fmla="*/ 12 h 96"/>
                <a:gd name="T50" fmla="*/ 30 w 66"/>
                <a:gd name="T51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663" name="Freeform 23"/>
            <p:cNvSpPr>
              <a:spLocks/>
            </p:cNvSpPr>
            <p:nvPr userDrawn="1"/>
          </p:nvSpPr>
          <p:spPr bwMode="ltGray">
            <a:xfrm>
              <a:off x="3017" y="1127"/>
              <a:ext cx="2603" cy="444"/>
            </a:xfrm>
            <a:custGeom>
              <a:avLst/>
              <a:gdLst>
                <a:gd name="T0" fmla="*/ 2577 w 2594"/>
                <a:gd name="T1" fmla="*/ 0 h 444"/>
                <a:gd name="T2" fmla="*/ 2594 w 2594"/>
                <a:gd name="T3" fmla="*/ 72 h 444"/>
                <a:gd name="T4" fmla="*/ 6 w 2594"/>
                <a:gd name="T5" fmla="*/ 444 h 444"/>
                <a:gd name="T6" fmla="*/ 0 w 2594"/>
                <a:gd name="T7" fmla="*/ 396 h 444"/>
                <a:gd name="T8" fmla="*/ 1225 w 2594"/>
                <a:gd name="T9" fmla="*/ 96 h 444"/>
                <a:gd name="T10" fmla="*/ 1351 w 2594"/>
                <a:gd name="T11" fmla="*/ 78 h 444"/>
                <a:gd name="T12" fmla="*/ 2577 w 2594"/>
                <a:gd name="T13" fmla="*/ 0 h 444"/>
                <a:gd name="T14" fmla="*/ 2577 w 2594"/>
                <a:gd name="T15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664" name="Freeform 24"/>
            <p:cNvSpPr>
              <a:spLocks noEditPoints="1"/>
            </p:cNvSpPr>
            <p:nvPr userDrawn="1"/>
          </p:nvSpPr>
          <p:spPr bwMode="ltGray">
            <a:xfrm>
              <a:off x="2934" y="3773"/>
              <a:ext cx="84" cy="95"/>
            </a:xfrm>
            <a:custGeom>
              <a:avLst/>
              <a:gdLst>
                <a:gd name="T0" fmla="*/ 36 w 84"/>
                <a:gd name="T1" fmla="*/ 95 h 95"/>
                <a:gd name="T2" fmla="*/ 60 w 84"/>
                <a:gd name="T3" fmla="*/ 77 h 95"/>
                <a:gd name="T4" fmla="*/ 78 w 84"/>
                <a:gd name="T5" fmla="*/ 53 h 95"/>
                <a:gd name="T6" fmla="*/ 84 w 84"/>
                <a:gd name="T7" fmla="*/ 42 h 95"/>
                <a:gd name="T8" fmla="*/ 84 w 84"/>
                <a:gd name="T9" fmla="*/ 30 h 95"/>
                <a:gd name="T10" fmla="*/ 72 w 84"/>
                <a:gd name="T11" fmla="*/ 6 h 95"/>
                <a:gd name="T12" fmla="*/ 42 w 84"/>
                <a:gd name="T13" fmla="*/ 0 h 95"/>
                <a:gd name="T14" fmla="*/ 30 w 84"/>
                <a:gd name="T15" fmla="*/ 0 h 95"/>
                <a:gd name="T16" fmla="*/ 12 w 84"/>
                <a:gd name="T17" fmla="*/ 12 h 95"/>
                <a:gd name="T18" fmla="*/ 0 w 84"/>
                <a:gd name="T19" fmla="*/ 24 h 95"/>
                <a:gd name="T20" fmla="*/ 0 w 84"/>
                <a:gd name="T21" fmla="*/ 36 h 95"/>
                <a:gd name="T22" fmla="*/ 6 w 84"/>
                <a:gd name="T23" fmla="*/ 59 h 95"/>
                <a:gd name="T24" fmla="*/ 24 w 84"/>
                <a:gd name="T25" fmla="*/ 83 h 95"/>
                <a:gd name="T26" fmla="*/ 36 w 84"/>
                <a:gd name="T27" fmla="*/ 95 h 95"/>
                <a:gd name="T28" fmla="*/ 36 w 84"/>
                <a:gd name="T29" fmla="*/ 95 h 95"/>
                <a:gd name="T30" fmla="*/ 48 w 84"/>
                <a:gd name="T31" fmla="*/ 12 h 95"/>
                <a:gd name="T32" fmla="*/ 66 w 84"/>
                <a:gd name="T33" fmla="*/ 18 h 95"/>
                <a:gd name="T34" fmla="*/ 72 w 84"/>
                <a:gd name="T35" fmla="*/ 30 h 95"/>
                <a:gd name="T36" fmla="*/ 72 w 84"/>
                <a:gd name="T37" fmla="*/ 42 h 95"/>
                <a:gd name="T38" fmla="*/ 66 w 84"/>
                <a:gd name="T39" fmla="*/ 53 h 95"/>
                <a:gd name="T40" fmla="*/ 48 w 84"/>
                <a:gd name="T41" fmla="*/ 71 h 95"/>
                <a:gd name="T42" fmla="*/ 42 w 84"/>
                <a:gd name="T43" fmla="*/ 77 h 95"/>
                <a:gd name="T44" fmla="*/ 36 w 84"/>
                <a:gd name="T45" fmla="*/ 77 h 95"/>
                <a:gd name="T46" fmla="*/ 24 w 84"/>
                <a:gd name="T47" fmla="*/ 65 h 95"/>
                <a:gd name="T48" fmla="*/ 18 w 84"/>
                <a:gd name="T49" fmla="*/ 48 h 95"/>
                <a:gd name="T50" fmla="*/ 18 w 84"/>
                <a:gd name="T51" fmla="*/ 30 h 95"/>
                <a:gd name="T52" fmla="*/ 30 w 84"/>
                <a:gd name="T53" fmla="*/ 12 h 95"/>
                <a:gd name="T54" fmla="*/ 48 w 84"/>
                <a:gd name="T55" fmla="*/ 12 h 95"/>
                <a:gd name="T56" fmla="*/ 48 w 84"/>
                <a:gd name="T57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665" name="Freeform 25"/>
            <p:cNvSpPr>
              <a:spLocks noEditPoints="1"/>
            </p:cNvSpPr>
            <p:nvPr userDrawn="1"/>
          </p:nvSpPr>
          <p:spPr bwMode="ltGray">
            <a:xfrm>
              <a:off x="3779" y="3872"/>
              <a:ext cx="90" cy="108"/>
            </a:xfrm>
            <a:custGeom>
              <a:avLst/>
              <a:gdLst>
                <a:gd name="T0" fmla="*/ 12 w 90"/>
                <a:gd name="T1" fmla="*/ 96 h 108"/>
                <a:gd name="T2" fmla="*/ 24 w 90"/>
                <a:gd name="T3" fmla="*/ 108 h 108"/>
                <a:gd name="T4" fmla="*/ 42 w 90"/>
                <a:gd name="T5" fmla="*/ 108 h 108"/>
                <a:gd name="T6" fmla="*/ 66 w 90"/>
                <a:gd name="T7" fmla="*/ 102 h 108"/>
                <a:gd name="T8" fmla="*/ 84 w 90"/>
                <a:gd name="T9" fmla="*/ 78 h 108"/>
                <a:gd name="T10" fmla="*/ 90 w 90"/>
                <a:gd name="T11" fmla="*/ 66 h 108"/>
                <a:gd name="T12" fmla="*/ 84 w 90"/>
                <a:gd name="T13" fmla="*/ 48 h 108"/>
                <a:gd name="T14" fmla="*/ 66 w 90"/>
                <a:gd name="T15" fmla="*/ 24 h 108"/>
                <a:gd name="T16" fmla="*/ 48 w 90"/>
                <a:gd name="T17" fmla="*/ 12 h 108"/>
                <a:gd name="T18" fmla="*/ 36 w 90"/>
                <a:gd name="T19" fmla="*/ 0 h 108"/>
                <a:gd name="T20" fmla="*/ 30 w 90"/>
                <a:gd name="T21" fmla="*/ 0 h 108"/>
                <a:gd name="T22" fmla="*/ 30 w 90"/>
                <a:gd name="T23" fmla="*/ 0 h 108"/>
                <a:gd name="T24" fmla="*/ 24 w 90"/>
                <a:gd name="T25" fmla="*/ 0 h 108"/>
                <a:gd name="T26" fmla="*/ 12 w 90"/>
                <a:gd name="T27" fmla="*/ 30 h 108"/>
                <a:gd name="T28" fmla="*/ 0 w 90"/>
                <a:gd name="T29" fmla="*/ 54 h 108"/>
                <a:gd name="T30" fmla="*/ 0 w 90"/>
                <a:gd name="T31" fmla="*/ 78 h 108"/>
                <a:gd name="T32" fmla="*/ 12 w 90"/>
                <a:gd name="T33" fmla="*/ 96 h 108"/>
                <a:gd name="T34" fmla="*/ 12 w 90"/>
                <a:gd name="T35" fmla="*/ 96 h 108"/>
                <a:gd name="T36" fmla="*/ 12 w 90"/>
                <a:gd name="T37" fmla="*/ 72 h 108"/>
                <a:gd name="T38" fmla="*/ 18 w 90"/>
                <a:gd name="T39" fmla="*/ 54 h 108"/>
                <a:gd name="T40" fmla="*/ 24 w 90"/>
                <a:gd name="T41" fmla="*/ 36 h 108"/>
                <a:gd name="T42" fmla="*/ 30 w 90"/>
                <a:gd name="T43" fmla="*/ 18 h 108"/>
                <a:gd name="T44" fmla="*/ 30 w 90"/>
                <a:gd name="T45" fmla="*/ 12 h 108"/>
                <a:gd name="T46" fmla="*/ 48 w 90"/>
                <a:gd name="T47" fmla="*/ 24 h 108"/>
                <a:gd name="T48" fmla="*/ 66 w 90"/>
                <a:gd name="T49" fmla="*/ 36 h 108"/>
                <a:gd name="T50" fmla="*/ 78 w 90"/>
                <a:gd name="T51" fmla="*/ 54 h 108"/>
                <a:gd name="T52" fmla="*/ 78 w 90"/>
                <a:gd name="T53" fmla="*/ 72 h 108"/>
                <a:gd name="T54" fmla="*/ 72 w 90"/>
                <a:gd name="T55" fmla="*/ 84 h 108"/>
                <a:gd name="T56" fmla="*/ 48 w 90"/>
                <a:gd name="T57" fmla="*/ 96 h 108"/>
                <a:gd name="T58" fmla="*/ 36 w 90"/>
                <a:gd name="T59" fmla="*/ 96 h 108"/>
                <a:gd name="T60" fmla="*/ 24 w 90"/>
                <a:gd name="T61" fmla="*/ 90 h 108"/>
                <a:gd name="T62" fmla="*/ 18 w 90"/>
                <a:gd name="T63" fmla="*/ 84 h 108"/>
                <a:gd name="T64" fmla="*/ 12 w 90"/>
                <a:gd name="T65" fmla="*/ 72 h 108"/>
                <a:gd name="T66" fmla="*/ 12 w 90"/>
                <a:gd name="T67" fmla="*/ 7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666" name="Freeform 26"/>
            <p:cNvSpPr>
              <a:spLocks noEditPoints="1"/>
            </p:cNvSpPr>
            <p:nvPr userDrawn="1"/>
          </p:nvSpPr>
          <p:spPr bwMode="ltGray">
            <a:xfrm>
              <a:off x="2400" y="3872"/>
              <a:ext cx="72" cy="90"/>
            </a:xfrm>
            <a:custGeom>
              <a:avLst/>
              <a:gdLst>
                <a:gd name="T0" fmla="*/ 71 w 71"/>
                <a:gd name="T1" fmla="*/ 90 h 90"/>
                <a:gd name="T2" fmla="*/ 71 w 71"/>
                <a:gd name="T3" fmla="*/ 60 h 90"/>
                <a:gd name="T4" fmla="*/ 71 w 71"/>
                <a:gd name="T5" fmla="*/ 36 h 90"/>
                <a:gd name="T6" fmla="*/ 60 w 71"/>
                <a:gd name="T7" fmla="*/ 12 h 90"/>
                <a:gd name="T8" fmla="*/ 36 w 71"/>
                <a:gd name="T9" fmla="*/ 0 h 90"/>
                <a:gd name="T10" fmla="*/ 12 w 71"/>
                <a:gd name="T11" fmla="*/ 12 h 90"/>
                <a:gd name="T12" fmla="*/ 0 w 71"/>
                <a:gd name="T13" fmla="*/ 36 h 90"/>
                <a:gd name="T14" fmla="*/ 6 w 71"/>
                <a:gd name="T15" fmla="*/ 60 h 90"/>
                <a:gd name="T16" fmla="*/ 30 w 71"/>
                <a:gd name="T17" fmla="*/ 78 h 90"/>
                <a:gd name="T18" fmla="*/ 54 w 71"/>
                <a:gd name="T19" fmla="*/ 90 h 90"/>
                <a:gd name="T20" fmla="*/ 71 w 71"/>
                <a:gd name="T21" fmla="*/ 90 h 90"/>
                <a:gd name="T22" fmla="*/ 71 w 71"/>
                <a:gd name="T23" fmla="*/ 90 h 90"/>
                <a:gd name="T24" fmla="*/ 24 w 71"/>
                <a:gd name="T25" fmla="*/ 18 h 90"/>
                <a:gd name="T26" fmla="*/ 42 w 71"/>
                <a:gd name="T27" fmla="*/ 18 h 90"/>
                <a:gd name="T28" fmla="*/ 54 w 71"/>
                <a:gd name="T29" fmla="*/ 18 h 90"/>
                <a:gd name="T30" fmla="*/ 60 w 71"/>
                <a:gd name="T31" fmla="*/ 42 h 90"/>
                <a:gd name="T32" fmla="*/ 60 w 71"/>
                <a:gd name="T33" fmla="*/ 66 h 90"/>
                <a:gd name="T34" fmla="*/ 60 w 71"/>
                <a:gd name="T35" fmla="*/ 72 h 90"/>
                <a:gd name="T36" fmla="*/ 60 w 71"/>
                <a:gd name="T37" fmla="*/ 78 h 90"/>
                <a:gd name="T38" fmla="*/ 42 w 71"/>
                <a:gd name="T39" fmla="*/ 72 h 90"/>
                <a:gd name="T40" fmla="*/ 24 w 71"/>
                <a:gd name="T41" fmla="*/ 66 h 90"/>
                <a:gd name="T42" fmla="*/ 12 w 71"/>
                <a:gd name="T43" fmla="*/ 48 h 90"/>
                <a:gd name="T44" fmla="*/ 12 w 71"/>
                <a:gd name="T45" fmla="*/ 30 h 90"/>
                <a:gd name="T46" fmla="*/ 24 w 71"/>
                <a:gd name="T47" fmla="*/ 18 h 90"/>
                <a:gd name="T48" fmla="*/ 24 w 71"/>
                <a:gd name="T49" fmla="*/ 1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667" name="Oval 27"/>
            <p:cNvSpPr>
              <a:spLocks noChangeArrowheads="1"/>
            </p:cNvSpPr>
            <p:nvPr userDrawn="1"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668" name="Oval 28"/>
            <p:cNvSpPr>
              <a:spLocks noChangeArrowheads="1"/>
            </p:cNvSpPr>
            <p:nvPr userDrawn="1"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669" name="Oval 29"/>
            <p:cNvSpPr>
              <a:spLocks noChangeArrowheads="1"/>
            </p:cNvSpPr>
            <p:nvPr userDrawn="1"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670" name="Freeform 30"/>
            <p:cNvSpPr>
              <a:spLocks noEditPoints="1"/>
            </p:cNvSpPr>
            <p:nvPr userDrawn="1"/>
          </p:nvSpPr>
          <p:spPr bwMode="ltGray">
            <a:xfrm>
              <a:off x="3743" y="3788"/>
              <a:ext cx="90" cy="96"/>
            </a:xfrm>
            <a:custGeom>
              <a:avLst/>
              <a:gdLst>
                <a:gd name="T0" fmla="*/ 66 w 90"/>
                <a:gd name="T1" fmla="*/ 96 h 96"/>
                <a:gd name="T2" fmla="*/ 78 w 90"/>
                <a:gd name="T3" fmla="*/ 66 h 96"/>
                <a:gd name="T4" fmla="*/ 90 w 90"/>
                <a:gd name="T5" fmla="*/ 42 h 96"/>
                <a:gd name="T6" fmla="*/ 78 w 90"/>
                <a:gd name="T7" fmla="*/ 18 h 96"/>
                <a:gd name="T8" fmla="*/ 60 w 90"/>
                <a:gd name="T9" fmla="*/ 0 h 96"/>
                <a:gd name="T10" fmla="*/ 30 w 90"/>
                <a:gd name="T11" fmla="*/ 6 h 96"/>
                <a:gd name="T12" fmla="*/ 18 w 90"/>
                <a:gd name="T13" fmla="*/ 18 h 96"/>
                <a:gd name="T14" fmla="*/ 6 w 90"/>
                <a:gd name="T15" fmla="*/ 30 h 96"/>
                <a:gd name="T16" fmla="*/ 0 w 90"/>
                <a:gd name="T17" fmla="*/ 42 h 96"/>
                <a:gd name="T18" fmla="*/ 6 w 90"/>
                <a:gd name="T19" fmla="*/ 60 h 96"/>
                <a:gd name="T20" fmla="*/ 24 w 90"/>
                <a:gd name="T21" fmla="*/ 78 h 96"/>
                <a:gd name="T22" fmla="*/ 48 w 90"/>
                <a:gd name="T23" fmla="*/ 90 h 96"/>
                <a:gd name="T24" fmla="*/ 66 w 90"/>
                <a:gd name="T25" fmla="*/ 96 h 96"/>
                <a:gd name="T26" fmla="*/ 66 w 90"/>
                <a:gd name="T27" fmla="*/ 96 h 96"/>
                <a:gd name="T28" fmla="*/ 42 w 90"/>
                <a:gd name="T29" fmla="*/ 18 h 96"/>
                <a:gd name="T30" fmla="*/ 60 w 90"/>
                <a:gd name="T31" fmla="*/ 18 h 96"/>
                <a:gd name="T32" fmla="*/ 72 w 90"/>
                <a:gd name="T33" fmla="*/ 24 h 96"/>
                <a:gd name="T34" fmla="*/ 72 w 90"/>
                <a:gd name="T35" fmla="*/ 36 h 96"/>
                <a:gd name="T36" fmla="*/ 72 w 90"/>
                <a:gd name="T37" fmla="*/ 48 h 96"/>
                <a:gd name="T38" fmla="*/ 66 w 90"/>
                <a:gd name="T39" fmla="*/ 72 h 96"/>
                <a:gd name="T40" fmla="*/ 60 w 90"/>
                <a:gd name="T41" fmla="*/ 78 h 96"/>
                <a:gd name="T42" fmla="*/ 60 w 90"/>
                <a:gd name="T43" fmla="*/ 84 h 96"/>
                <a:gd name="T44" fmla="*/ 42 w 90"/>
                <a:gd name="T45" fmla="*/ 72 h 96"/>
                <a:gd name="T46" fmla="*/ 30 w 90"/>
                <a:gd name="T47" fmla="*/ 66 h 96"/>
                <a:gd name="T48" fmla="*/ 18 w 90"/>
                <a:gd name="T49" fmla="*/ 42 h 96"/>
                <a:gd name="T50" fmla="*/ 24 w 90"/>
                <a:gd name="T51" fmla="*/ 30 h 96"/>
                <a:gd name="T52" fmla="*/ 42 w 90"/>
                <a:gd name="T53" fmla="*/ 18 h 96"/>
                <a:gd name="T54" fmla="*/ 42 w 90"/>
                <a:gd name="T55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671" name="Freeform 31"/>
            <p:cNvSpPr>
              <a:spLocks noEditPoints="1"/>
            </p:cNvSpPr>
            <p:nvPr userDrawn="1"/>
          </p:nvSpPr>
          <p:spPr bwMode="ltGray">
            <a:xfrm>
              <a:off x="5422" y="3603"/>
              <a:ext cx="72" cy="108"/>
            </a:xfrm>
            <a:custGeom>
              <a:avLst/>
              <a:gdLst>
                <a:gd name="T0" fmla="*/ 0 w 72"/>
                <a:gd name="T1" fmla="*/ 90 h 108"/>
                <a:gd name="T2" fmla="*/ 12 w 72"/>
                <a:gd name="T3" fmla="*/ 102 h 108"/>
                <a:gd name="T4" fmla="*/ 24 w 72"/>
                <a:gd name="T5" fmla="*/ 108 h 108"/>
                <a:gd name="T6" fmla="*/ 48 w 72"/>
                <a:gd name="T7" fmla="*/ 108 h 108"/>
                <a:gd name="T8" fmla="*/ 66 w 72"/>
                <a:gd name="T9" fmla="*/ 96 h 108"/>
                <a:gd name="T10" fmla="*/ 72 w 72"/>
                <a:gd name="T11" fmla="*/ 66 h 108"/>
                <a:gd name="T12" fmla="*/ 66 w 72"/>
                <a:gd name="T13" fmla="*/ 42 h 108"/>
                <a:gd name="T14" fmla="*/ 60 w 72"/>
                <a:gd name="T15" fmla="*/ 18 h 108"/>
                <a:gd name="T16" fmla="*/ 48 w 72"/>
                <a:gd name="T17" fmla="*/ 6 h 108"/>
                <a:gd name="T18" fmla="*/ 42 w 72"/>
                <a:gd name="T19" fmla="*/ 0 h 108"/>
                <a:gd name="T20" fmla="*/ 42 w 72"/>
                <a:gd name="T21" fmla="*/ 0 h 108"/>
                <a:gd name="T22" fmla="*/ 36 w 72"/>
                <a:gd name="T23" fmla="*/ 0 h 108"/>
                <a:gd name="T24" fmla="*/ 18 w 72"/>
                <a:gd name="T25" fmla="*/ 24 h 108"/>
                <a:gd name="T26" fmla="*/ 6 w 72"/>
                <a:gd name="T27" fmla="*/ 48 h 108"/>
                <a:gd name="T28" fmla="*/ 0 w 72"/>
                <a:gd name="T29" fmla="*/ 66 h 108"/>
                <a:gd name="T30" fmla="*/ 0 w 72"/>
                <a:gd name="T31" fmla="*/ 90 h 108"/>
                <a:gd name="T32" fmla="*/ 0 w 72"/>
                <a:gd name="T33" fmla="*/ 90 h 108"/>
                <a:gd name="T34" fmla="*/ 12 w 72"/>
                <a:gd name="T35" fmla="*/ 66 h 108"/>
                <a:gd name="T36" fmla="*/ 18 w 72"/>
                <a:gd name="T37" fmla="*/ 48 h 108"/>
                <a:gd name="T38" fmla="*/ 24 w 72"/>
                <a:gd name="T39" fmla="*/ 36 h 108"/>
                <a:gd name="T40" fmla="*/ 30 w 72"/>
                <a:gd name="T41" fmla="*/ 24 h 108"/>
                <a:gd name="T42" fmla="*/ 36 w 72"/>
                <a:gd name="T43" fmla="*/ 18 h 108"/>
                <a:gd name="T44" fmla="*/ 54 w 72"/>
                <a:gd name="T45" fmla="*/ 30 h 108"/>
                <a:gd name="T46" fmla="*/ 60 w 72"/>
                <a:gd name="T47" fmla="*/ 48 h 108"/>
                <a:gd name="T48" fmla="*/ 66 w 72"/>
                <a:gd name="T49" fmla="*/ 72 h 108"/>
                <a:gd name="T50" fmla="*/ 66 w 72"/>
                <a:gd name="T51" fmla="*/ 84 h 108"/>
                <a:gd name="T52" fmla="*/ 54 w 72"/>
                <a:gd name="T53" fmla="*/ 96 h 108"/>
                <a:gd name="T54" fmla="*/ 30 w 72"/>
                <a:gd name="T55" fmla="*/ 102 h 108"/>
                <a:gd name="T56" fmla="*/ 24 w 72"/>
                <a:gd name="T57" fmla="*/ 96 h 108"/>
                <a:gd name="T58" fmla="*/ 12 w 72"/>
                <a:gd name="T59" fmla="*/ 90 h 108"/>
                <a:gd name="T60" fmla="*/ 12 w 72"/>
                <a:gd name="T61" fmla="*/ 78 h 108"/>
                <a:gd name="T62" fmla="*/ 12 w 72"/>
                <a:gd name="T63" fmla="*/ 66 h 108"/>
                <a:gd name="T64" fmla="*/ 12 w 72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672" name="Rectangle 32"/>
            <p:cNvSpPr>
              <a:spLocks noChangeArrowheads="1"/>
            </p:cNvSpPr>
            <p:nvPr userDrawn="1"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673" name="Rectangle 33"/>
            <p:cNvSpPr>
              <a:spLocks noChangeArrowheads="1"/>
            </p:cNvSpPr>
            <p:nvPr userDrawn="1"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674" name="AutoShape 34"/>
            <p:cNvSpPr>
              <a:spLocks noChangeArrowheads="1"/>
            </p:cNvSpPr>
            <p:nvPr userDrawn="1"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675" name="Freeform 35"/>
            <p:cNvSpPr>
              <a:spLocks/>
            </p:cNvSpPr>
            <p:nvPr userDrawn="1"/>
          </p:nvSpPr>
          <p:spPr bwMode="ltGray">
            <a:xfrm>
              <a:off x="4306" y="1529"/>
              <a:ext cx="252" cy="1576"/>
            </a:xfrm>
            <a:custGeom>
              <a:avLst/>
              <a:gdLst>
                <a:gd name="T0" fmla="*/ 252 w 252"/>
                <a:gd name="T1" fmla="*/ 1576 h 1576"/>
                <a:gd name="T2" fmla="*/ 12 w 252"/>
                <a:gd name="T3" fmla="*/ 84 h 1576"/>
                <a:gd name="T4" fmla="*/ 12 w 252"/>
                <a:gd name="T5" fmla="*/ 60 h 1576"/>
                <a:gd name="T6" fmla="*/ 0 w 252"/>
                <a:gd name="T7" fmla="*/ 12 h 1576"/>
                <a:gd name="T8" fmla="*/ 72 w 252"/>
                <a:gd name="T9" fmla="*/ 0 h 1576"/>
                <a:gd name="T10" fmla="*/ 72 w 252"/>
                <a:gd name="T11" fmla="*/ 0 h 1576"/>
                <a:gd name="T12" fmla="*/ 78 w 252"/>
                <a:gd name="T13" fmla="*/ 48 h 1576"/>
                <a:gd name="T14" fmla="*/ 88 w 252"/>
                <a:gd name="T15" fmla="*/ 66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676" name="Freeform 36"/>
            <p:cNvSpPr>
              <a:spLocks/>
            </p:cNvSpPr>
            <p:nvPr userDrawn="1"/>
          </p:nvSpPr>
          <p:spPr bwMode="ltGray">
            <a:xfrm>
              <a:off x="4169" y="1421"/>
              <a:ext cx="317" cy="138"/>
            </a:xfrm>
            <a:custGeom>
              <a:avLst/>
              <a:gdLst>
                <a:gd name="T0" fmla="*/ 161 w 316"/>
                <a:gd name="T1" fmla="*/ 0 h 138"/>
                <a:gd name="T2" fmla="*/ 227 w 316"/>
                <a:gd name="T3" fmla="*/ 6 h 138"/>
                <a:gd name="T4" fmla="*/ 275 w 316"/>
                <a:gd name="T5" fmla="*/ 36 h 138"/>
                <a:gd name="T6" fmla="*/ 304 w 316"/>
                <a:gd name="T7" fmla="*/ 78 h 138"/>
                <a:gd name="T8" fmla="*/ 316 w 316"/>
                <a:gd name="T9" fmla="*/ 138 h 138"/>
                <a:gd name="T10" fmla="*/ 0 w 316"/>
                <a:gd name="T11" fmla="*/ 138 h 138"/>
                <a:gd name="T12" fmla="*/ 11 w 316"/>
                <a:gd name="T13" fmla="*/ 78 h 138"/>
                <a:gd name="T14" fmla="*/ 47 w 316"/>
                <a:gd name="T15" fmla="*/ 36 h 138"/>
                <a:gd name="T16" fmla="*/ 95 w 316"/>
                <a:gd name="T17" fmla="*/ 6 h 138"/>
                <a:gd name="T18" fmla="*/ 161 w 316"/>
                <a:gd name="T19" fmla="*/ 0 h 138"/>
                <a:gd name="T20" fmla="*/ 161 w 316"/>
                <a:gd name="T2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12677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12678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12679" name="Rectangle 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78563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endParaRPr lang="ru-RU" altLang="ru-RU"/>
          </a:p>
        </p:txBody>
      </p:sp>
      <p:sp>
        <p:nvSpPr>
          <p:cNvPr id="112680" name="Rectangle 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78563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endParaRPr lang="ru-RU" altLang="ru-RU"/>
          </a:p>
        </p:txBody>
      </p:sp>
      <p:sp>
        <p:nvSpPr>
          <p:cNvPr id="112681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fld id="{4BF7FA96-01CC-47AC-8C14-541B91D1FCD9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6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7" grpId="0"/>
      <p:bldP spid="112678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6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1267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6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12678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6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12678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6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1267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6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1267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167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 altLang="ru-RU"/>
          </a:p>
        </p:txBody>
      </p:sp>
      <p:sp>
        <p:nvSpPr>
          <p:cNvPr id="1167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 altLang="ru-RU"/>
          </a:p>
        </p:txBody>
      </p:sp>
      <p:sp>
        <p:nvSpPr>
          <p:cNvPr id="1167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99B57D59-1569-4B0A-81D7-3A037F77C03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8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77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38" grpId="0"/>
      <p:bldP spid="116739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67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16739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67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16739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67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16739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67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16739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67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1673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9098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0834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120835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20836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>
                  <a:gd name="T0" fmla="*/ 950 w 2815"/>
                  <a:gd name="T1" fmla="*/ 85 h 2110"/>
                  <a:gd name="T2" fmla="*/ 628 w 2815"/>
                  <a:gd name="T3" fmla="*/ 438 h 2110"/>
                  <a:gd name="T4" fmla="*/ 66 w 2815"/>
                  <a:gd name="T5" fmla="*/ 471 h 2110"/>
                  <a:gd name="T6" fmla="*/ 0 w 2815"/>
                  <a:gd name="T7" fmla="*/ 627 h 2110"/>
                  <a:gd name="T8" fmla="*/ 372 w 2815"/>
                  <a:gd name="T9" fmla="*/ 1026 h 2110"/>
                  <a:gd name="T10" fmla="*/ 611 w 2815"/>
                  <a:gd name="T11" fmla="*/ 902 h 2110"/>
                  <a:gd name="T12" fmla="*/ 992 w 2815"/>
                  <a:gd name="T13" fmla="*/ 1085 h 2110"/>
                  <a:gd name="T14" fmla="*/ 1116 w 2815"/>
                  <a:gd name="T15" fmla="*/ 1339 h 2110"/>
                  <a:gd name="T16" fmla="*/ 1083 w 2815"/>
                  <a:gd name="T17" fmla="*/ 1450 h 2110"/>
                  <a:gd name="T18" fmla="*/ 1124 w 2815"/>
                  <a:gd name="T19" fmla="*/ 1659 h 2110"/>
                  <a:gd name="T20" fmla="*/ 1149 w 2815"/>
                  <a:gd name="T21" fmla="*/ 1999 h 2110"/>
                  <a:gd name="T22" fmla="*/ 1463 w 2815"/>
                  <a:gd name="T23" fmla="*/ 2110 h 2110"/>
                  <a:gd name="T24" fmla="*/ 1686 w 2815"/>
                  <a:gd name="T25" fmla="*/ 2025 h 2110"/>
                  <a:gd name="T26" fmla="*/ 1603 w 2815"/>
                  <a:gd name="T27" fmla="*/ 1777 h 2110"/>
                  <a:gd name="T28" fmla="*/ 1991 w 2815"/>
                  <a:gd name="T29" fmla="*/ 1555 h 2110"/>
                  <a:gd name="T30" fmla="*/ 2281 w 2815"/>
                  <a:gd name="T31" fmla="*/ 1542 h 2110"/>
                  <a:gd name="T32" fmla="*/ 2446 w 2815"/>
                  <a:gd name="T33" fmla="*/ 1359 h 2110"/>
                  <a:gd name="T34" fmla="*/ 2361 w 2815"/>
                  <a:gd name="T35" fmla="*/ 1001 h 2110"/>
                  <a:gd name="T36" fmla="*/ 2606 w 2815"/>
                  <a:gd name="T37" fmla="*/ 893 h 2110"/>
                  <a:gd name="T38" fmla="*/ 2815 w 2815"/>
                  <a:gd name="T39" fmla="*/ 454 h 2110"/>
                  <a:gd name="T40" fmla="*/ 2518 w 2815"/>
                  <a:gd name="T41" fmla="*/ 0 h 2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0837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>
                  <a:gd name="T0" fmla="*/ 1423 w 3966"/>
                  <a:gd name="T1" fmla="*/ 65 h 2366"/>
                  <a:gd name="T2" fmla="*/ 1148 w 3966"/>
                  <a:gd name="T3" fmla="*/ 262 h 2366"/>
                  <a:gd name="T4" fmla="*/ 934 w 3966"/>
                  <a:gd name="T5" fmla="*/ 216 h 2366"/>
                  <a:gd name="T6" fmla="*/ 529 w 3966"/>
                  <a:gd name="T7" fmla="*/ 314 h 2366"/>
                  <a:gd name="T8" fmla="*/ 174 w 3966"/>
                  <a:gd name="T9" fmla="*/ 327 h 2366"/>
                  <a:gd name="T10" fmla="*/ 0 w 3966"/>
                  <a:gd name="T11" fmla="*/ 628 h 2366"/>
                  <a:gd name="T12" fmla="*/ 91 w 3966"/>
                  <a:gd name="T13" fmla="*/ 726 h 2366"/>
                  <a:gd name="T14" fmla="*/ 231 w 3966"/>
                  <a:gd name="T15" fmla="*/ 654 h 2366"/>
                  <a:gd name="T16" fmla="*/ 430 w 3966"/>
                  <a:gd name="T17" fmla="*/ 687 h 2366"/>
                  <a:gd name="T18" fmla="*/ 504 w 3966"/>
                  <a:gd name="T19" fmla="*/ 850 h 2366"/>
                  <a:gd name="T20" fmla="*/ 347 w 3966"/>
                  <a:gd name="T21" fmla="*/ 1020 h 2366"/>
                  <a:gd name="T22" fmla="*/ 529 w 3966"/>
                  <a:gd name="T23" fmla="*/ 1144 h 2366"/>
                  <a:gd name="T24" fmla="*/ 727 w 3966"/>
                  <a:gd name="T25" fmla="*/ 1105 h 2366"/>
                  <a:gd name="T26" fmla="*/ 901 w 3966"/>
                  <a:gd name="T27" fmla="*/ 1216 h 2366"/>
                  <a:gd name="T28" fmla="*/ 1256 w 3966"/>
                  <a:gd name="T29" fmla="*/ 1229 h 2366"/>
                  <a:gd name="T30" fmla="*/ 1611 w 3966"/>
                  <a:gd name="T31" fmla="*/ 1425 h 2366"/>
                  <a:gd name="T32" fmla="*/ 1694 w 3966"/>
                  <a:gd name="T33" fmla="*/ 1673 h 2366"/>
                  <a:gd name="T34" fmla="*/ 1619 w 3966"/>
                  <a:gd name="T35" fmla="*/ 2118 h 2366"/>
                  <a:gd name="T36" fmla="*/ 1694 w 3966"/>
                  <a:gd name="T37" fmla="*/ 2268 h 2366"/>
                  <a:gd name="T38" fmla="*/ 2132 w 3966"/>
                  <a:gd name="T39" fmla="*/ 2242 h 2366"/>
                  <a:gd name="T40" fmla="*/ 2289 w 3966"/>
                  <a:gd name="T41" fmla="*/ 2366 h 2366"/>
                  <a:gd name="T42" fmla="*/ 2594 w 3966"/>
                  <a:gd name="T43" fmla="*/ 2046 h 2366"/>
                  <a:gd name="T44" fmla="*/ 2537 w 3966"/>
                  <a:gd name="T45" fmla="*/ 1817 h 2366"/>
                  <a:gd name="T46" fmla="*/ 2818 w 3966"/>
                  <a:gd name="T47" fmla="*/ 1673 h 2366"/>
                  <a:gd name="T48" fmla="*/ 3016 w 3966"/>
                  <a:gd name="T49" fmla="*/ 1719 h 2366"/>
                  <a:gd name="T50" fmla="*/ 3280 w 3966"/>
                  <a:gd name="T51" fmla="*/ 1615 h 2366"/>
                  <a:gd name="T52" fmla="*/ 3405 w 3966"/>
                  <a:gd name="T53" fmla="*/ 1174 h 2366"/>
                  <a:gd name="T54" fmla="*/ 3643 w 3966"/>
                  <a:gd name="T55" fmla="*/ 922 h 2366"/>
                  <a:gd name="T56" fmla="*/ 3966 w 3966"/>
                  <a:gd name="T57" fmla="*/ 896 h 2366"/>
                  <a:gd name="T58" fmla="*/ 3908 w 3966"/>
                  <a:gd name="T59" fmla="*/ 733 h 2366"/>
                  <a:gd name="T60" fmla="*/ 3669 w 3966"/>
                  <a:gd name="T61" fmla="*/ 563 h 2366"/>
                  <a:gd name="T62" fmla="*/ 3817 w 3966"/>
                  <a:gd name="T63" fmla="*/ 210 h 2366"/>
                  <a:gd name="T64" fmla="*/ 3590 w 3966"/>
                  <a:gd name="T65" fmla="*/ 0 h 2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0838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>
                  <a:gd name="T0" fmla="*/ 81 w 5732"/>
                  <a:gd name="T1" fmla="*/ 0 h 3107"/>
                  <a:gd name="T2" fmla="*/ 133 w 5732"/>
                  <a:gd name="T3" fmla="*/ 328 h 3107"/>
                  <a:gd name="T4" fmla="*/ 0 w 5732"/>
                  <a:gd name="T5" fmla="*/ 666 h 3107"/>
                  <a:gd name="T6" fmla="*/ 83 w 5732"/>
                  <a:gd name="T7" fmla="*/ 1221 h 3107"/>
                  <a:gd name="T8" fmla="*/ 413 w 5732"/>
                  <a:gd name="T9" fmla="*/ 1515 h 3107"/>
                  <a:gd name="T10" fmla="*/ 881 w 5732"/>
                  <a:gd name="T11" fmla="*/ 1700 h 3107"/>
                  <a:gd name="T12" fmla="*/ 1440 w 5732"/>
                  <a:gd name="T13" fmla="*/ 1651 h 3107"/>
                  <a:gd name="T14" fmla="*/ 1755 w 5732"/>
                  <a:gd name="T15" fmla="*/ 1940 h 3107"/>
                  <a:gd name="T16" fmla="*/ 1653 w 5732"/>
                  <a:gd name="T17" fmla="*/ 2126 h 3107"/>
                  <a:gd name="T18" fmla="*/ 1136 w 5732"/>
                  <a:gd name="T19" fmla="*/ 2142 h 3107"/>
                  <a:gd name="T20" fmla="*/ 911 w 5732"/>
                  <a:gd name="T21" fmla="*/ 2021 h 3107"/>
                  <a:gd name="T22" fmla="*/ 739 w 5732"/>
                  <a:gd name="T23" fmla="*/ 2142 h 3107"/>
                  <a:gd name="T24" fmla="*/ 954 w 5732"/>
                  <a:gd name="T25" fmla="*/ 2524 h 3107"/>
                  <a:gd name="T26" fmla="*/ 973 w 5732"/>
                  <a:gd name="T27" fmla="*/ 2905 h 3107"/>
                  <a:gd name="T28" fmla="*/ 1511 w 5732"/>
                  <a:gd name="T29" fmla="*/ 3107 h 3107"/>
                  <a:gd name="T30" fmla="*/ 1644 w 5732"/>
                  <a:gd name="T31" fmla="*/ 2922 h 3107"/>
                  <a:gd name="T32" fmla="*/ 2077 w 5732"/>
                  <a:gd name="T33" fmla="*/ 2797 h 3107"/>
                  <a:gd name="T34" fmla="*/ 2610 w 5732"/>
                  <a:gd name="T35" fmla="*/ 2962 h 3107"/>
                  <a:gd name="T36" fmla="*/ 3222 w 5732"/>
                  <a:gd name="T37" fmla="*/ 2812 h 3107"/>
                  <a:gd name="T38" fmla="*/ 3443 w 5732"/>
                  <a:gd name="T39" fmla="*/ 2922 h 3107"/>
                  <a:gd name="T40" fmla="*/ 3861 w 5732"/>
                  <a:gd name="T41" fmla="*/ 2648 h 3107"/>
                  <a:gd name="T42" fmla="*/ 4125 w 5732"/>
                  <a:gd name="T43" fmla="*/ 2311 h 3107"/>
                  <a:gd name="T44" fmla="*/ 4369 w 5732"/>
                  <a:gd name="T45" fmla="*/ 2318 h 3107"/>
                  <a:gd name="T46" fmla="*/ 4554 w 5732"/>
                  <a:gd name="T47" fmla="*/ 2445 h 3107"/>
                  <a:gd name="T48" fmla="*/ 5015 w 5732"/>
                  <a:gd name="T49" fmla="*/ 2142 h 3107"/>
                  <a:gd name="T50" fmla="*/ 5404 w 5732"/>
                  <a:gd name="T51" fmla="*/ 2185 h 3107"/>
                  <a:gd name="T52" fmla="*/ 5732 w 5732"/>
                  <a:gd name="T53" fmla="*/ 2069 h 3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0839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>
                  <a:gd name="T0" fmla="*/ 240 w 5512"/>
                  <a:gd name="T1" fmla="*/ 0 h 2760"/>
                  <a:gd name="T2" fmla="*/ 0 w 5512"/>
                  <a:gd name="T3" fmla="*/ 336 h 2760"/>
                  <a:gd name="T4" fmla="*/ 82 w 5512"/>
                  <a:gd name="T5" fmla="*/ 821 h 2760"/>
                  <a:gd name="T6" fmla="*/ 243 w 5512"/>
                  <a:gd name="T7" fmla="*/ 873 h 2760"/>
                  <a:gd name="T8" fmla="*/ 473 w 5512"/>
                  <a:gd name="T9" fmla="*/ 1087 h 2760"/>
                  <a:gd name="T10" fmla="*/ 557 w 5512"/>
                  <a:gd name="T11" fmla="*/ 1441 h 2760"/>
                  <a:gd name="T12" fmla="*/ 839 w 5512"/>
                  <a:gd name="T13" fmla="*/ 1499 h 2760"/>
                  <a:gd name="T14" fmla="*/ 1258 w 5512"/>
                  <a:gd name="T15" fmla="*/ 1349 h 2760"/>
                  <a:gd name="T16" fmla="*/ 1307 w 5512"/>
                  <a:gd name="T17" fmla="*/ 1493 h 2760"/>
                  <a:gd name="T18" fmla="*/ 1621 w 5512"/>
                  <a:gd name="T19" fmla="*/ 1513 h 2760"/>
                  <a:gd name="T20" fmla="*/ 1862 w 5512"/>
                  <a:gd name="T21" fmla="*/ 1865 h 2760"/>
                  <a:gd name="T22" fmla="*/ 1668 w 5512"/>
                  <a:gd name="T23" fmla="*/ 2166 h 2760"/>
                  <a:gd name="T24" fmla="*/ 1308 w 5512"/>
                  <a:gd name="T25" fmla="*/ 2217 h 2760"/>
                  <a:gd name="T26" fmla="*/ 992 w 5512"/>
                  <a:gd name="T27" fmla="*/ 2172 h 2760"/>
                  <a:gd name="T28" fmla="*/ 903 w 5512"/>
                  <a:gd name="T29" fmla="*/ 2244 h 2760"/>
                  <a:gd name="T30" fmla="*/ 1008 w 5512"/>
                  <a:gd name="T31" fmla="*/ 2415 h 2760"/>
                  <a:gd name="T32" fmla="*/ 992 w 5512"/>
                  <a:gd name="T33" fmla="*/ 2538 h 2760"/>
                  <a:gd name="T34" fmla="*/ 1137 w 5512"/>
                  <a:gd name="T35" fmla="*/ 2760 h 2760"/>
                  <a:gd name="T36" fmla="*/ 1661 w 5512"/>
                  <a:gd name="T37" fmla="*/ 2623 h 2760"/>
                  <a:gd name="T38" fmla="*/ 1725 w 5512"/>
                  <a:gd name="T39" fmla="*/ 2492 h 2760"/>
                  <a:gd name="T40" fmla="*/ 1895 w 5512"/>
                  <a:gd name="T41" fmla="*/ 2551 h 2760"/>
                  <a:gd name="T42" fmla="*/ 2338 w 5512"/>
                  <a:gd name="T43" fmla="*/ 2448 h 2760"/>
                  <a:gd name="T44" fmla="*/ 2443 w 5512"/>
                  <a:gd name="T45" fmla="*/ 2714 h 2760"/>
                  <a:gd name="T46" fmla="*/ 2870 w 5512"/>
                  <a:gd name="T47" fmla="*/ 2541 h 2760"/>
                  <a:gd name="T48" fmla="*/ 3264 w 5512"/>
                  <a:gd name="T49" fmla="*/ 2591 h 2760"/>
                  <a:gd name="T50" fmla="*/ 3522 w 5512"/>
                  <a:gd name="T51" fmla="*/ 2427 h 2760"/>
                  <a:gd name="T52" fmla="*/ 3594 w 5512"/>
                  <a:gd name="T53" fmla="*/ 2081 h 2760"/>
                  <a:gd name="T54" fmla="*/ 4013 w 5512"/>
                  <a:gd name="T55" fmla="*/ 2087 h 2760"/>
                  <a:gd name="T56" fmla="*/ 4070 w 5512"/>
                  <a:gd name="T57" fmla="*/ 1924 h 2760"/>
                  <a:gd name="T58" fmla="*/ 4239 w 5512"/>
                  <a:gd name="T59" fmla="*/ 1931 h 2760"/>
                  <a:gd name="T60" fmla="*/ 4465 w 5512"/>
                  <a:gd name="T61" fmla="*/ 2094 h 2760"/>
                  <a:gd name="T62" fmla="*/ 4836 w 5512"/>
                  <a:gd name="T63" fmla="*/ 1814 h 2760"/>
                  <a:gd name="T64" fmla="*/ 5225 w 5512"/>
                  <a:gd name="T65" fmla="*/ 1785 h 2760"/>
                  <a:gd name="T66" fmla="*/ 5367 w 5512"/>
                  <a:gd name="T67" fmla="*/ 1571 h 2760"/>
                  <a:gd name="T68" fmla="*/ 5512 w 5512"/>
                  <a:gd name="T69" fmla="*/ 1585 h 2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0840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>
                  <a:gd name="T0" fmla="*/ 139 w 790"/>
                  <a:gd name="T1" fmla="*/ 0 h 1189"/>
                  <a:gd name="T2" fmla="*/ 210 w 790"/>
                  <a:gd name="T3" fmla="*/ 233 h 1189"/>
                  <a:gd name="T4" fmla="*/ 159 w 790"/>
                  <a:gd name="T5" fmla="*/ 643 h 1189"/>
                  <a:gd name="T6" fmla="*/ 454 w 790"/>
                  <a:gd name="T7" fmla="*/ 771 h 1189"/>
                  <a:gd name="T8" fmla="*/ 605 w 790"/>
                  <a:gd name="T9" fmla="*/ 1046 h 1189"/>
                  <a:gd name="T10" fmla="*/ 790 w 790"/>
                  <a:gd name="T11" fmla="*/ 1189 h 1189"/>
                  <a:gd name="T12" fmla="*/ 540 w 790"/>
                  <a:gd name="T13" fmla="*/ 1111 h 1189"/>
                  <a:gd name="T14" fmla="*/ 363 w 790"/>
                  <a:gd name="T15" fmla="*/ 883 h 1189"/>
                  <a:gd name="T16" fmla="*/ 139 w 790"/>
                  <a:gd name="T17" fmla="*/ 852 h 1189"/>
                  <a:gd name="T18" fmla="*/ 0 w 790"/>
                  <a:gd name="T19" fmla="*/ 499 h 1189"/>
                  <a:gd name="T20" fmla="*/ 48 w 790"/>
                  <a:gd name="T21" fmla="*/ 209 h 1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0841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>
                  <a:gd name="T0" fmla="*/ 0 w 579"/>
                  <a:gd name="T1" fmla="*/ 0 h 1117"/>
                  <a:gd name="T2" fmla="*/ 128 w 579"/>
                  <a:gd name="T3" fmla="*/ 328 h 1117"/>
                  <a:gd name="T4" fmla="*/ 9 w 579"/>
                  <a:gd name="T5" fmla="*/ 659 h 1117"/>
                  <a:gd name="T6" fmla="*/ 40 w 579"/>
                  <a:gd name="T7" fmla="*/ 763 h 1117"/>
                  <a:gd name="T8" fmla="*/ 234 w 579"/>
                  <a:gd name="T9" fmla="*/ 739 h 1117"/>
                  <a:gd name="T10" fmla="*/ 344 w 579"/>
                  <a:gd name="T11" fmla="*/ 1055 h 1117"/>
                  <a:gd name="T12" fmla="*/ 579 w 579"/>
                  <a:gd name="T13" fmla="*/ 1117 h 1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0842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>
                  <a:gd name="T0" fmla="*/ 1118 w 2471"/>
                  <a:gd name="T1" fmla="*/ 0 h 2396"/>
                  <a:gd name="T2" fmla="*/ 1179 w 2471"/>
                  <a:gd name="T3" fmla="*/ 225 h 2396"/>
                  <a:gd name="T4" fmla="*/ 1393 w 2471"/>
                  <a:gd name="T5" fmla="*/ 339 h 2396"/>
                  <a:gd name="T6" fmla="*/ 1404 w 2471"/>
                  <a:gd name="T7" fmla="*/ 548 h 2396"/>
                  <a:gd name="T8" fmla="*/ 1342 w 2471"/>
                  <a:gd name="T9" fmla="*/ 732 h 2396"/>
                  <a:gd name="T10" fmla="*/ 1434 w 2471"/>
                  <a:gd name="T11" fmla="*/ 925 h 2396"/>
                  <a:gd name="T12" fmla="*/ 1455 w 2471"/>
                  <a:gd name="T13" fmla="*/ 1109 h 2396"/>
                  <a:gd name="T14" fmla="*/ 1311 w 2471"/>
                  <a:gd name="T15" fmla="*/ 1142 h 2396"/>
                  <a:gd name="T16" fmla="*/ 926 w 2471"/>
                  <a:gd name="T17" fmla="*/ 1384 h 2396"/>
                  <a:gd name="T18" fmla="*/ 975 w 2471"/>
                  <a:gd name="T19" fmla="*/ 1456 h 2396"/>
                  <a:gd name="T20" fmla="*/ 956 w 2471"/>
                  <a:gd name="T21" fmla="*/ 1624 h 2396"/>
                  <a:gd name="T22" fmla="*/ 782 w 2471"/>
                  <a:gd name="T23" fmla="*/ 1817 h 2396"/>
                  <a:gd name="T24" fmla="*/ 539 w 2471"/>
                  <a:gd name="T25" fmla="*/ 1978 h 2396"/>
                  <a:gd name="T26" fmla="*/ 152 w 2471"/>
                  <a:gd name="T27" fmla="*/ 2026 h 2396"/>
                  <a:gd name="T28" fmla="*/ 19 w 2471"/>
                  <a:gd name="T29" fmla="*/ 2251 h 2396"/>
                  <a:gd name="T30" fmla="*/ 0 w 2471"/>
                  <a:gd name="T31" fmla="*/ 2396 h 2396"/>
                  <a:gd name="T32" fmla="*/ 213 w 2471"/>
                  <a:gd name="T33" fmla="*/ 2179 h 2396"/>
                  <a:gd name="T34" fmla="*/ 629 w 2471"/>
                  <a:gd name="T35" fmla="*/ 2090 h 2396"/>
                  <a:gd name="T36" fmla="*/ 894 w 2471"/>
                  <a:gd name="T37" fmla="*/ 1906 h 2396"/>
                  <a:gd name="T38" fmla="*/ 1230 w 2471"/>
                  <a:gd name="T39" fmla="*/ 1986 h 2396"/>
                  <a:gd name="T40" fmla="*/ 1668 w 2471"/>
                  <a:gd name="T41" fmla="*/ 1906 h 2396"/>
                  <a:gd name="T42" fmla="*/ 1983 w 2471"/>
                  <a:gd name="T43" fmla="*/ 1745 h 2396"/>
                  <a:gd name="T44" fmla="*/ 2014 w 2471"/>
                  <a:gd name="T45" fmla="*/ 1600 h 2396"/>
                  <a:gd name="T46" fmla="*/ 2237 w 2471"/>
                  <a:gd name="T47" fmla="*/ 1496 h 2396"/>
                  <a:gd name="T48" fmla="*/ 2359 w 2471"/>
                  <a:gd name="T49" fmla="*/ 1552 h 2396"/>
                  <a:gd name="T50" fmla="*/ 2471 w 2471"/>
                  <a:gd name="T51" fmla="*/ 1479 h 2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0843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>
                  <a:gd name="T0" fmla="*/ 620 w 1399"/>
                  <a:gd name="T1" fmla="*/ 155 h 1349"/>
                  <a:gd name="T2" fmla="*/ 421 w 1399"/>
                  <a:gd name="T3" fmla="*/ 155 h 1349"/>
                  <a:gd name="T4" fmla="*/ 205 w 1399"/>
                  <a:gd name="T5" fmla="*/ 507 h 1349"/>
                  <a:gd name="T6" fmla="*/ 0 w 1399"/>
                  <a:gd name="T7" fmla="*/ 673 h 1349"/>
                  <a:gd name="T8" fmla="*/ 487 w 1399"/>
                  <a:gd name="T9" fmla="*/ 783 h 1349"/>
                  <a:gd name="T10" fmla="*/ 425 w 1399"/>
                  <a:gd name="T11" fmla="*/ 1009 h 1349"/>
                  <a:gd name="T12" fmla="*/ 617 w 1399"/>
                  <a:gd name="T13" fmla="*/ 1086 h 1349"/>
                  <a:gd name="T14" fmla="*/ 498 w 1399"/>
                  <a:gd name="T15" fmla="*/ 1349 h 1349"/>
                  <a:gd name="T16" fmla="*/ 961 w 1399"/>
                  <a:gd name="T17" fmla="*/ 1035 h 1349"/>
                  <a:gd name="T18" fmla="*/ 926 w 1399"/>
                  <a:gd name="T19" fmla="*/ 776 h 1349"/>
                  <a:gd name="T20" fmla="*/ 1181 w 1399"/>
                  <a:gd name="T21" fmla="*/ 749 h 1349"/>
                  <a:gd name="T22" fmla="*/ 1399 w 1399"/>
                  <a:gd name="T23" fmla="*/ 601 h 1349"/>
                  <a:gd name="T24" fmla="*/ 1315 w 1399"/>
                  <a:gd name="T25" fmla="*/ 416 h 1349"/>
                  <a:gd name="T26" fmla="*/ 1341 w 1399"/>
                  <a:gd name="T27" fmla="*/ 196 h 1349"/>
                  <a:gd name="T28" fmla="*/ 1171 w 1399"/>
                  <a:gd name="T29" fmla="*/ 164 h 1349"/>
                  <a:gd name="T30" fmla="*/ 928 w 1399"/>
                  <a:gd name="T31" fmla="*/ 0 h 1349"/>
                  <a:gd name="T32" fmla="*/ 620 w 1399"/>
                  <a:gd name="T33" fmla="*/ 155 h 1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0844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>
                  <a:gd name="T0" fmla="*/ 719 w 1256"/>
                  <a:gd name="T1" fmla="*/ 183 h 810"/>
                  <a:gd name="T2" fmla="*/ 760 w 1256"/>
                  <a:gd name="T3" fmla="*/ 33 h 810"/>
                  <a:gd name="T4" fmla="*/ 884 w 1256"/>
                  <a:gd name="T5" fmla="*/ 0 h 810"/>
                  <a:gd name="T6" fmla="*/ 983 w 1256"/>
                  <a:gd name="T7" fmla="*/ 78 h 810"/>
                  <a:gd name="T8" fmla="*/ 1082 w 1256"/>
                  <a:gd name="T9" fmla="*/ 248 h 810"/>
                  <a:gd name="T10" fmla="*/ 1256 w 1256"/>
                  <a:gd name="T11" fmla="*/ 229 h 810"/>
                  <a:gd name="T12" fmla="*/ 1248 w 1256"/>
                  <a:gd name="T13" fmla="*/ 359 h 810"/>
                  <a:gd name="T14" fmla="*/ 1016 w 1256"/>
                  <a:gd name="T15" fmla="*/ 431 h 810"/>
                  <a:gd name="T16" fmla="*/ 879 w 1256"/>
                  <a:gd name="T17" fmla="*/ 417 h 810"/>
                  <a:gd name="T18" fmla="*/ 719 w 1256"/>
                  <a:gd name="T19" fmla="*/ 481 h 810"/>
                  <a:gd name="T20" fmla="*/ 591 w 1256"/>
                  <a:gd name="T21" fmla="*/ 633 h 810"/>
                  <a:gd name="T22" fmla="*/ 423 w 1256"/>
                  <a:gd name="T23" fmla="*/ 537 h 810"/>
                  <a:gd name="T24" fmla="*/ 256 w 1256"/>
                  <a:gd name="T25" fmla="*/ 810 h 810"/>
                  <a:gd name="T26" fmla="*/ 66 w 1256"/>
                  <a:gd name="T27" fmla="*/ 764 h 810"/>
                  <a:gd name="T28" fmla="*/ 0 w 1256"/>
                  <a:gd name="T29" fmla="*/ 601 h 810"/>
                  <a:gd name="T30" fmla="*/ 157 w 1256"/>
                  <a:gd name="T31" fmla="*/ 483 h 810"/>
                  <a:gd name="T32" fmla="*/ 248 w 1256"/>
                  <a:gd name="T33" fmla="*/ 281 h 810"/>
                  <a:gd name="T34" fmla="*/ 438 w 1256"/>
                  <a:gd name="T35" fmla="*/ 150 h 810"/>
                  <a:gd name="T36" fmla="*/ 719 w 1256"/>
                  <a:gd name="T37" fmla="*/ 189 h 8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0845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>
                  <a:gd name="T0" fmla="*/ 2838 w 2848"/>
                  <a:gd name="T1" fmla="*/ 16 h 788"/>
                  <a:gd name="T2" fmla="*/ 2493 w 2848"/>
                  <a:gd name="T3" fmla="*/ 0 h 788"/>
                  <a:gd name="T4" fmla="*/ 2278 w 2848"/>
                  <a:gd name="T5" fmla="*/ 81 h 788"/>
                  <a:gd name="T6" fmla="*/ 1936 w 2848"/>
                  <a:gd name="T7" fmla="*/ 44 h 788"/>
                  <a:gd name="T8" fmla="*/ 1739 w 2848"/>
                  <a:gd name="T9" fmla="*/ 354 h 788"/>
                  <a:gd name="T10" fmla="*/ 1600 w 2848"/>
                  <a:gd name="T11" fmla="*/ 212 h 788"/>
                  <a:gd name="T12" fmla="*/ 1352 w 2848"/>
                  <a:gd name="T13" fmla="*/ 308 h 788"/>
                  <a:gd name="T14" fmla="*/ 1445 w 2848"/>
                  <a:gd name="T15" fmla="*/ 515 h 788"/>
                  <a:gd name="T16" fmla="*/ 1072 w 2848"/>
                  <a:gd name="T17" fmla="*/ 412 h 788"/>
                  <a:gd name="T18" fmla="*/ 888 w 2848"/>
                  <a:gd name="T19" fmla="*/ 540 h 788"/>
                  <a:gd name="T20" fmla="*/ 0 w 2848"/>
                  <a:gd name="T21" fmla="*/ 660 h 788"/>
                  <a:gd name="T22" fmla="*/ 288 w 2848"/>
                  <a:gd name="T23" fmla="*/ 788 h 788"/>
                  <a:gd name="T24" fmla="*/ 1040 w 2848"/>
                  <a:gd name="T25" fmla="*/ 676 h 788"/>
                  <a:gd name="T26" fmla="*/ 1272 w 2848"/>
                  <a:gd name="T27" fmla="*/ 748 h 788"/>
                  <a:gd name="T28" fmla="*/ 2096 w 2848"/>
                  <a:gd name="T29" fmla="*/ 691 h 788"/>
                  <a:gd name="T30" fmla="*/ 2320 w 2848"/>
                  <a:gd name="T31" fmla="*/ 748 h 788"/>
                  <a:gd name="T32" fmla="*/ 2456 w 2848"/>
                  <a:gd name="T33" fmla="*/ 596 h 788"/>
                  <a:gd name="T34" fmla="*/ 2712 w 2848"/>
                  <a:gd name="T35" fmla="*/ 716 h 788"/>
                  <a:gd name="T36" fmla="*/ 2716 w 2848"/>
                  <a:gd name="T37" fmla="*/ 339 h 788"/>
                  <a:gd name="T38" fmla="*/ 2848 w 2848"/>
                  <a:gd name="T39" fmla="*/ 258 h 7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0846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>
                  <a:gd name="T0" fmla="*/ 0 w 319"/>
                  <a:gd name="T1" fmla="*/ 0 h 854"/>
                  <a:gd name="T2" fmla="*/ 106 w 319"/>
                  <a:gd name="T3" fmla="*/ 313 h 854"/>
                  <a:gd name="T4" fmla="*/ 106 w 319"/>
                  <a:gd name="T5" fmla="*/ 634 h 854"/>
                  <a:gd name="T6" fmla="*/ 268 w 319"/>
                  <a:gd name="T7" fmla="*/ 854 h 854"/>
                  <a:gd name="T8" fmla="*/ 278 w 319"/>
                  <a:gd name="T9" fmla="*/ 577 h 854"/>
                  <a:gd name="T10" fmla="*/ 238 w 319"/>
                  <a:gd name="T11" fmla="*/ 400 h 854"/>
                  <a:gd name="T12" fmla="*/ 319 w 319"/>
                  <a:gd name="T13" fmla="*/ 240 h 8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0847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>
                  <a:gd name="T0" fmla="*/ 504 w 646"/>
                  <a:gd name="T1" fmla="*/ 0 h 392"/>
                  <a:gd name="T2" fmla="*/ 320 w 646"/>
                  <a:gd name="T3" fmla="*/ 61 h 392"/>
                  <a:gd name="T4" fmla="*/ 238 w 646"/>
                  <a:gd name="T5" fmla="*/ 109 h 392"/>
                  <a:gd name="T6" fmla="*/ 144 w 646"/>
                  <a:gd name="T7" fmla="*/ 216 h 392"/>
                  <a:gd name="T8" fmla="*/ 0 w 646"/>
                  <a:gd name="T9" fmla="*/ 392 h 392"/>
                  <a:gd name="T10" fmla="*/ 360 w 646"/>
                  <a:gd name="T11" fmla="*/ 263 h 392"/>
                  <a:gd name="T12" fmla="*/ 432 w 646"/>
                  <a:gd name="T13" fmla="*/ 182 h 392"/>
                  <a:gd name="T14" fmla="*/ 646 w 646"/>
                  <a:gd name="T15" fmla="*/ 142 h 392"/>
                  <a:gd name="T16" fmla="*/ 504 w 646"/>
                  <a:gd name="T17" fmla="*/ 0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0848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>
                  <a:gd name="T0" fmla="*/ 0 w 2736"/>
                  <a:gd name="T1" fmla="*/ 0 h 1920"/>
                  <a:gd name="T2" fmla="*/ 96 w 2736"/>
                  <a:gd name="T3" fmla="*/ 336 h 1920"/>
                  <a:gd name="T4" fmla="*/ 384 w 2736"/>
                  <a:gd name="T5" fmla="*/ 384 h 1920"/>
                  <a:gd name="T6" fmla="*/ 576 w 2736"/>
                  <a:gd name="T7" fmla="*/ 720 h 1920"/>
                  <a:gd name="T8" fmla="*/ 528 w 2736"/>
                  <a:gd name="T9" fmla="*/ 960 h 1920"/>
                  <a:gd name="T10" fmla="*/ 672 w 2736"/>
                  <a:gd name="T11" fmla="*/ 1104 h 1920"/>
                  <a:gd name="T12" fmla="*/ 576 w 2736"/>
                  <a:gd name="T13" fmla="*/ 1392 h 1920"/>
                  <a:gd name="T14" fmla="*/ 624 w 2736"/>
                  <a:gd name="T15" fmla="*/ 1632 h 1920"/>
                  <a:gd name="T16" fmla="*/ 1488 w 2736"/>
                  <a:gd name="T17" fmla="*/ 1872 h 1920"/>
                  <a:gd name="T18" fmla="*/ 1680 w 2736"/>
                  <a:gd name="T19" fmla="*/ 1728 h 1920"/>
                  <a:gd name="T20" fmla="*/ 2208 w 2736"/>
                  <a:gd name="T21" fmla="*/ 1728 h 1920"/>
                  <a:gd name="T22" fmla="*/ 2304 w 2736"/>
                  <a:gd name="T23" fmla="*/ 1632 h 1920"/>
                  <a:gd name="T24" fmla="*/ 2736 w 2736"/>
                  <a:gd name="T25" fmla="*/ 1872 h 1920"/>
                  <a:gd name="T26" fmla="*/ 2640 w 2736"/>
                  <a:gd name="T27" fmla="*/ 1920 h 1920"/>
                  <a:gd name="T28" fmla="*/ 2304 w 2736"/>
                  <a:gd name="T29" fmla="*/ 1824 h 1920"/>
                  <a:gd name="T30" fmla="*/ 2160 w 2736"/>
                  <a:gd name="T31" fmla="*/ 1872 h 1920"/>
                  <a:gd name="T32" fmla="*/ 1632 w 2736"/>
                  <a:gd name="T33" fmla="*/ 1920 h 1920"/>
                  <a:gd name="T34" fmla="*/ 1440 w 2736"/>
                  <a:gd name="T35" fmla="*/ 1920 h 1920"/>
                  <a:gd name="T36" fmla="*/ 480 w 2736"/>
                  <a:gd name="T37" fmla="*/ 1824 h 1920"/>
                  <a:gd name="T38" fmla="*/ 192 w 2736"/>
                  <a:gd name="T39" fmla="*/ 1872 h 1920"/>
                  <a:gd name="T40" fmla="*/ 96 w 2736"/>
                  <a:gd name="T41" fmla="*/ 1680 h 1920"/>
                  <a:gd name="T42" fmla="*/ 288 w 2736"/>
                  <a:gd name="T43" fmla="*/ 1440 h 1920"/>
                  <a:gd name="T44" fmla="*/ 336 w 2736"/>
                  <a:gd name="T45" fmla="*/ 1104 h 1920"/>
                  <a:gd name="T46" fmla="*/ 144 w 2736"/>
                  <a:gd name="T47" fmla="*/ 864 h 1920"/>
                  <a:gd name="T48" fmla="*/ 240 w 2736"/>
                  <a:gd name="T49" fmla="*/ 624 h 1920"/>
                  <a:gd name="T50" fmla="*/ 48 w 2736"/>
                  <a:gd name="T51" fmla="*/ 528 h 1920"/>
                  <a:gd name="T52" fmla="*/ 0 w 2736"/>
                  <a:gd name="T53" fmla="*/ 0 h 19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chemeClr val="bg2"/>
                        </a:gs>
                        <a:gs pos="100000">
                          <a:schemeClr val="bg1"/>
                        </a:gs>
                      </a:gsLst>
                      <a:lin ang="18900000" scaled="1"/>
                    </a:gra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20849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120850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2" y="388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851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852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6" y="387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853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854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2" y="388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855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2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856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857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858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2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859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2" y="387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860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0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861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6" y="382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862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863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864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6" y="385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865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866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867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5" y="379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868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869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799" y="3683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870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871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5" y="371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872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873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874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875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876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877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878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879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880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881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882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883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884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885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886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887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888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889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890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891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892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893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894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895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896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897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898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899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00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01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02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03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04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05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06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07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08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09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10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11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12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13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>
                  <a:gd name="T0" fmla="*/ 0 w 180"/>
                  <a:gd name="T1" fmla="*/ 144 h 151"/>
                  <a:gd name="T2" fmla="*/ 28 w 180"/>
                  <a:gd name="T3" fmla="*/ 147 h 151"/>
                  <a:gd name="T4" fmla="*/ 64 w 180"/>
                  <a:gd name="T5" fmla="*/ 46 h 151"/>
                  <a:gd name="T6" fmla="*/ 94 w 180"/>
                  <a:gd name="T7" fmla="*/ 151 h 151"/>
                  <a:gd name="T8" fmla="*/ 129 w 180"/>
                  <a:gd name="T9" fmla="*/ 151 h 151"/>
                  <a:gd name="T10" fmla="*/ 180 w 180"/>
                  <a:gd name="T11" fmla="*/ 9 h 151"/>
                  <a:gd name="T12" fmla="*/ 148 w 180"/>
                  <a:gd name="T13" fmla="*/ 10 h 151"/>
                  <a:gd name="T14" fmla="*/ 112 w 180"/>
                  <a:gd name="T15" fmla="*/ 112 h 151"/>
                  <a:gd name="T16" fmla="*/ 79 w 180"/>
                  <a:gd name="T17" fmla="*/ 0 h 151"/>
                  <a:gd name="T18" fmla="*/ 48 w 180"/>
                  <a:gd name="T19" fmla="*/ 0 h 151"/>
                  <a:gd name="T20" fmla="*/ 0 w 180"/>
                  <a:gd name="T21" fmla="*/ 144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0914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15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16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17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18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19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20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21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22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23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24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25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26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7" y="2407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27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7" y="241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28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29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3" y="239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30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31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4" y="239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32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33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34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8" y="240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35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36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37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38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39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2" y="242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40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5" y="254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41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4" y="251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42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43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44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45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46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47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48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49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50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51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52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53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54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55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56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57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58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59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60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61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62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63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64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65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66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67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68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69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70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>
                  <a:gd name="T0" fmla="*/ 168 w 204"/>
                  <a:gd name="T1" fmla="*/ 120 h 120"/>
                  <a:gd name="T2" fmla="*/ 204 w 204"/>
                  <a:gd name="T3" fmla="*/ 12 h 120"/>
                  <a:gd name="T4" fmla="*/ 42 w 204"/>
                  <a:gd name="T5" fmla="*/ 0 h 120"/>
                  <a:gd name="T6" fmla="*/ 0 w 204"/>
                  <a:gd name="T7" fmla="*/ 108 h 120"/>
                  <a:gd name="T8" fmla="*/ 30 w 204"/>
                  <a:gd name="T9" fmla="*/ 114 h 120"/>
                  <a:gd name="T10" fmla="*/ 60 w 204"/>
                  <a:gd name="T11" fmla="*/ 30 h 120"/>
                  <a:gd name="T12" fmla="*/ 102 w 204"/>
                  <a:gd name="T13" fmla="*/ 36 h 120"/>
                  <a:gd name="T14" fmla="*/ 78 w 204"/>
                  <a:gd name="T15" fmla="*/ 108 h 120"/>
                  <a:gd name="T16" fmla="*/ 102 w 204"/>
                  <a:gd name="T17" fmla="*/ 108 h 120"/>
                  <a:gd name="T18" fmla="*/ 132 w 204"/>
                  <a:gd name="T19" fmla="*/ 36 h 120"/>
                  <a:gd name="T20" fmla="*/ 162 w 204"/>
                  <a:gd name="T21" fmla="*/ 36 h 120"/>
                  <a:gd name="T22" fmla="*/ 138 w 204"/>
                  <a:gd name="T23" fmla="*/ 114 h 120"/>
                  <a:gd name="T24" fmla="*/ 168 w 204"/>
                  <a:gd name="T25" fmla="*/ 12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0971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>
                  <a:gd name="T0" fmla="*/ 66 w 90"/>
                  <a:gd name="T1" fmla="*/ 36 h 78"/>
                  <a:gd name="T2" fmla="*/ 66 w 90"/>
                  <a:gd name="T3" fmla="*/ 36 h 78"/>
                  <a:gd name="T4" fmla="*/ 18 w 90"/>
                  <a:gd name="T5" fmla="*/ 24 h 78"/>
                  <a:gd name="T6" fmla="*/ 0 w 90"/>
                  <a:gd name="T7" fmla="*/ 30 h 78"/>
                  <a:gd name="T8" fmla="*/ 36 w 90"/>
                  <a:gd name="T9" fmla="*/ 78 h 78"/>
                  <a:gd name="T10" fmla="*/ 48 w 90"/>
                  <a:gd name="T11" fmla="*/ 72 h 78"/>
                  <a:gd name="T12" fmla="*/ 24 w 90"/>
                  <a:gd name="T13" fmla="*/ 36 h 78"/>
                  <a:gd name="T14" fmla="*/ 24 w 90"/>
                  <a:gd name="T15" fmla="*/ 36 h 78"/>
                  <a:gd name="T16" fmla="*/ 72 w 90"/>
                  <a:gd name="T17" fmla="*/ 54 h 78"/>
                  <a:gd name="T18" fmla="*/ 90 w 90"/>
                  <a:gd name="T19" fmla="*/ 42 h 78"/>
                  <a:gd name="T20" fmla="*/ 54 w 90"/>
                  <a:gd name="T21" fmla="*/ 0 h 78"/>
                  <a:gd name="T22" fmla="*/ 42 w 90"/>
                  <a:gd name="T23" fmla="*/ 6 h 78"/>
                  <a:gd name="T24" fmla="*/ 66 w 90"/>
                  <a:gd name="T25" fmla="*/ 36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0972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>
                  <a:gd name="T0" fmla="*/ 54 w 101"/>
                  <a:gd name="T1" fmla="*/ 89 h 89"/>
                  <a:gd name="T2" fmla="*/ 65 w 101"/>
                  <a:gd name="T3" fmla="*/ 83 h 89"/>
                  <a:gd name="T4" fmla="*/ 48 w 101"/>
                  <a:gd name="T5" fmla="*/ 35 h 89"/>
                  <a:gd name="T6" fmla="*/ 89 w 101"/>
                  <a:gd name="T7" fmla="*/ 65 h 89"/>
                  <a:gd name="T8" fmla="*/ 101 w 101"/>
                  <a:gd name="T9" fmla="*/ 59 h 89"/>
                  <a:gd name="T10" fmla="*/ 83 w 101"/>
                  <a:gd name="T11" fmla="*/ 0 h 89"/>
                  <a:gd name="T12" fmla="*/ 71 w 101"/>
                  <a:gd name="T13" fmla="*/ 12 h 89"/>
                  <a:gd name="T14" fmla="*/ 83 w 101"/>
                  <a:gd name="T15" fmla="*/ 41 h 89"/>
                  <a:gd name="T16" fmla="*/ 48 w 101"/>
                  <a:gd name="T17" fmla="*/ 23 h 89"/>
                  <a:gd name="T18" fmla="*/ 36 w 101"/>
                  <a:gd name="T19" fmla="*/ 29 h 89"/>
                  <a:gd name="T20" fmla="*/ 45 w 101"/>
                  <a:gd name="T21" fmla="*/ 68 h 89"/>
                  <a:gd name="T22" fmla="*/ 18 w 101"/>
                  <a:gd name="T23" fmla="*/ 41 h 89"/>
                  <a:gd name="T24" fmla="*/ 0 w 101"/>
                  <a:gd name="T25" fmla="*/ 53 h 89"/>
                  <a:gd name="T26" fmla="*/ 54 w 101"/>
                  <a:gd name="T27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0973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>
                  <a:gd name="T0" fmla="*/ 36 w 83"/>
                  <a:gd name="T1" fmla="*/ 78 h 78"/>
                  <a:gd name="T2" fmla="*/ 83 w 83"/>
                  <a:gd name="T3" fmla="*/ 48 h 78"/>
                  <a:gd name="T4" fmla="*/ 54 w 83"/>
                  <a:gd name="T5" fmla="*/ 0 h 78"/>
                  <a:gd name="T6" fmla="*/ 0 w 83"/>
                  <a:gd name="T7" fmla="*/ 30 h 78"/>
                  <a:gd name="T8" fmla="*/ 6 w 83"/>
                  <a:gd name="T9" fmla="*/ 36 h 78"/>
                  <a:gd name="T10" fmla="*/ 42 w 83"/>
                  <a:gd name="T11" fmla="*/ 18 h 78"/>
                  <a:gd name="T12" fmla="*/ 54 w 83"/>
                  <a:gd name="T13" fmla="*/ 30 h 78"/>
                  <a:gd name="T14" fmla="*/ 24 w 83"/>
                  <a:gd name="T15" fmla="*/ 48 h 78"/>
                  <a:gd name="T16" fmla="*/ 30 w 83"/>
                  <a:gd name="T17" fmla="*/ 54 h 78"/>
                  <a:gd name="T18" fmla="*/ 60 w 83"/>
                  <a:gd name="T19" fmla="*/ 36 h 78"/>
                  <a:gd name="T20" fmla="*/ 66 w 83"/>
                  <a:gd name="T21" fmla="*/ 48 h 78"/>
                  <a:gd name="T22" fmla="*/ 30 w 83"/>
                  <a:gd name="T23" fmla="*/ 66 h 78"/>
                  <a:gd name="T24" fmla="*/ 36 w 83"/>
                  <a:gd name="T25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0974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>
                  <a:gd name="T0" fmla="*/ 90 w 90"/>
                  <a:gd name="T1" fmla="*/ 30 h 72"/>
                  <a:gd name="T2" fmla="*/ 66 w 90"/>
                  <a:gd name="T3" fmla="*/ 0 h 72"/>
                  <a:gd name="T4" fmla="*/ 0 w 90"/>
                  <a:gd name="T5" fmla="*/ 36 h 72"/>
                  <a:gd name="T6" fmla="*/ 24 w 90"/>
                  <a:gd name="T7" fmla="*/ 72 h 72"/>
                  <a:gd name="T8" fmla="*/ 36 w 90"/>
                  <a:gd name="T9" fmla="*/ 66 h 72"/>
                  <a:gd name="T10" fmla="*/ 18 w 90"/>
                  <a:gd name="T11" fmla="*/ 42 h 72"/>
                  <a:gd name="T12" fmla="*/ 36 w 90"/>
                  <a:gd name="T13" fmla="*/ 30 h 72"/>
                  <a:gd name="T14" fmla="*/ 54 w 90"/>
                  <a:gd name="T15" fmla="*/ 54 h 72"/>
                  <a:gd name="T16" fmla="*/ 60 w 90"/>
                  <a:gd name="T17" fmla="*/ 48 h 72"/>
                  <a:gd name="T18" fmla="*/ 48 w 90"/>
                  <a:gd name="T19" fmla="*/ 24 h 72"/>
                  <a:gd name="T20" fmla="*/ 60 w 90"/>
                  <a:gd name="T21" fmla="*/ 12 h 72"/>
                  <a:gd name="T22" fmla="*/ 78 w 90"/>
                  <a:gd name="T23" fmla="*/ 42 h 72"/>
                  <a:gd name="T24" fmla="*/ 90 w 90"/>
                  <a:gd name="T25" fmla="*/ 3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0975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>
                  <a:gd name="T0" fmla="*/ 42 w 90"/>
                  <a:gd name="T1" fmla="*/ 60 h 84"/>
                  <a:gd name="T2" fmla="*/ 42 w 90"/>
                  <a:gd name="T3" fmla="*/ 60 h 84"/>
                  <a:gd name="T4" fmla="*/ 72 w 90"/>
                  <a:gd name="T5" fmla="*/ 12 h 84"/>
                  <a:gd name="T6" fmla="*/ 66 w 90"/>
                  <a:gd name="T7" fmla="*/ 0 h 84"/>
                  <a:gd name="T8" fmla="*/ 0 w 90"/>
                  <a:gd name="T9" fmla="*/ 42 h 84"/>
                  <a:gd name="T10" fmla="*/ 6 w 90"/>
                  <a:gd name="T11" fmla="*/ 54 h 84"/>
                  <a:gd name="T12" fmla="*/ 54 w 90"/>
                  <a:gd name="T13" fmla="*/ 24 h 84"/>
                  <a:gd name="T14" fmla="*/ 54 w 90"/>
                  <a:gd name="T15" fmla="*/ 24 h 84"/>
                  <a:gd name="T16" fmla="*/ 18 w 90"/>
                  <a:gd name="T17" fmla="*/ 72 h 84"/>
                  <a:gd name="T18" fmla="*/ 24 w 90"/>
                  <a:gd name="T19" fmla="*/ 84 h 84"/>
                  <a:gd name="T20" fmla="*/ 90 w 90"/>
                  <a:gd name="T21" fmla="*/ 42 h 84"/>
                  <a:gd name="T22" fmla="*/ 84 w 90"/>
                  <a:gd name="T23" fmla="*/ 30 h 84"/>
                  <a:gd name="T24" fmla="*/ 42 w 90"/>
                  <a:gd name="T25" fmla="*/ 6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0976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6 w 6"/>
                  <a:gd name="T3" fmla="*/ 0 h 12"/>
                  <a:gd name="T4" fmla="*/ 0 w 6"/>
                  <a:gd name="T5" fmla="*/ 0 h 12"/>
                  <a:gd name="T6" fmla="*/ 0 w 6"/>
                  <a:gd name="T7" fmla="*/ 0 h 12"/>
                  <a:gd name="T8" fmla="*/ 0 w 6"/>
                  <a:gd name="T9" fmla="*/ 12 h 12"/>
                  <a:gd name="T10" fmla="*/ 6 w 6"/>
                  <a:gd name="T11" fmla="*/ 0 h 12"/>
                  <a:gd name="T12" fmla="*/ 6 w 6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0977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>
                  <a:gd name="T0" fmla="*/ 18 w 30"/>
                  <a:gd name="T1" fmla="*/ 48 h 48"/>
                  <a:gd name="T2" fmla="*/ 18 w 30"/>
                  <a:gd name="T3" fmla="*/ 48 h 48"/>
                  <a:gd name="T4" fmla="*/ 30 w 30"/>
                  <a:gd name="T5" fmla="*/ 42 h 48"/>
                  <a:gd name="T6" fmla="*/ 0 w 30"/>
                  <a:gd name="T7" fmla="*/ 0 h 48"/>
                  <a:gd name="T8" fmla="*/ 0 w 30"/>
                  <a:gd name="T9" fmla="*/ 24 h 48"/>
                  <a:gd name="T10" fmla="*/ 18 w 30"/>
                  <a:gd name="T11" fmla="*/ 48 h 48"/>
                  <a:gd name="T12" fmla="*/ 18 w 30"/>
                  <a:gd name="T13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0978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>
                  <a:gd name="T0" fmla="*/ 36 w 36"/>
                  <a:gd name="T1" fmla="*/ 0 h 66"/>
                  <a:gd name="T2" fmla="*/ 24 w 36"/>
                  <a:gd name="T3" fmla="*/ 0 h 66"/>
                  <a:gd name="T4" fmla="*/ 24 w 36"/>
                  <a:gd name="T5" fmla="*/ 0 h 66"/>
                  <a:gd name="T6" fmla="*/ 0 w 36"/>
                  <a:gd name="T7" fmla="*/ 36 h 66"/>
                  <a:gd name="T8" fmla="*/ 0 w 36"/>
                  <a:gd name="T9" fmla="*/ 66 h 66"/>
                  <a:gd name="T10" fmla="*/ 36 w 36"/>
                  <a:gd name="T11" fmla="*/ 0 h 66"/>
                  <a:gd name="T12" fmla="*/ 36 w 36"/>
                  <a:gd name="T13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0979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80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0981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0982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0983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>
                  <a:gd name="T0" fmla="*/ 0 w 348"/>
                  <a:gd name="T1" fmla="*/ 0 h 1272"/>
                  <a:gd name="T2" fmla="*/ 287 w 348"/>
                  <a:gd name="T3" fmla="*/ 582 h 1272"/>
                  <a:gd name="T4" fmla="*/ 348 w 348"/>
                  <a:gd name="T5" fmla="*/ 1272 h 1272"/>
                  <a:gd name="T6" fmla="*/ 54 w 348"/>
                  <a:gd name="T7" fmla="*/ 676 h 1272"/>
                  <a:gd name="T8" fmla="*/ 0 w 348"/>
                  <a:gd name="T9" fmla="*/ 0 h 1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0984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20985" name="Rectangle 15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407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20986" name="Rectangle 15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ru-RU" altLang="ru-RU"/>
          </a:p>
        </p:txBody>
      </p:sp>
      <p:sp>
        <p:nvSpPr>
          <p:cNvPr id="120987" name="Rectangle 15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ru-RU" altLang="ru-RU"/>
          </a:p>
        </p:txBody>
      </p:sp>
      <p:sp>
        <p:nvSpPr>
          <p:cNvPr id="120988" name="Rectangle 15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02900291-FD3C-4824-BEC2-DCFA37D9A12C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120989" name="Rectangle 157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00200"/>
            <a:ext cx="8540750" cy="449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0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74" r:id="rId12"/>
    <p:sldLayoutId id="2147483775" r:id="rId13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9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9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9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9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9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9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9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9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9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9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985" grpId="0"/>
      <p:bldP spid="120989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098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20989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098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20989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098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20989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098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20989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098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2098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22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133123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kumimoji="1" lang="ru-RU" altLang="ru-RU"/>
            </a:p>
          </p:txBody>
        </p:sp>
        <p:sp>
          <p:nvSpPr>
            <p:cNvPr id="133124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kumimoji="1" lang="ru-RU" altLang="ru-RU"/>
            </a:p>
          </p:txBody>
        </p:sp>
        <p:sp>
          <p:nvSpPr>
            <p:cNvPr id="133125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kumimoji="1" lang="ru-RU" altLang="ru-RU"/>
            </a:p>
          </p:txBody>
        </p:sp>
        <p:grpSp>
          <p:nvGrpSpPr>
            <p:cNvPr id="133126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133127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133128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133129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133130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17" y="323"/>
                      <a:ext cx="1231" cy="2560"/>
                    </a:xfrm>
                    <a:custGeom>
                      <a:avLst/>
                      <a:gdLst>
                        <a:gd name="T0" fmla="*/ 337 w 1231"/>
                        <a:gd name="T1" fmla="*/ 283 h 2560"/>
                        <a:gd name="T2" fmla="*/ 415 w 1231"/>
                        <a:gd name="T3" fmla="*/ 115 h 2560"/>
                        <a:gd name="T4" fmla="*/ 583 w 1231"/>
                        <a:gd name="T5" fmla="*/ 7 h 2560"/>
                        <a:gd name="T6" fmla="*/ 895 w 1231"/>
                        <a:gd name="T7" fmla="*/ 61 h 2560"/>
                        <a:gd name="T8" fmla="*/ 1051 w 1231"/>
                        <a:gd name="T9" fmla="*/ 349 h 2560"/>
                        <a:gd name="T10" fmla="*/ 979 w 1231"/>
                        <a:gd name="T11" fmla="*/ 769 h 2560"/>
                        <a:gd name="T12" fmla="*/ 943 w 1231"/>
                        <a:gd name="T13" fmla="*/ 943 h 2560"/>
                        <a:gd name="T14" fmla="*/ 1105 w 1231"/>
                        <a:gd name="T15" fmla="*/ 1075 h 2560"/>
                        <a:gd name="T16" fmla="*/ 1231 w 1231"/>
                        <a:gd name="T17" fmla="*/ 1525 h 2560"/>
                        <a:gd name="T18" fmla="*/ 1123 w 1231"/>
                        <a:gd name="T19" fmla="*/ 1969 h 2560"/>
                        <a:gd name="T20" fmla="*/ 907 w 1231"/>
                        <a:gd name="T21" fmla="*/ 2077 h 2560"/>
                        <a:gd name="T22" fmla="*/ 721 w 1231"/>
                        <a:gd name="T23" fmla="*/ 2059 h 2560"/>
                        <a:gd name="T24" fmla="*/ 655 w 1231"/>
                        <a:gd name="T25" fmla="*/ 2251 h 2560"/>
                        <a:gd name="T26" fmla="*/ 529 w 1231"/>
                        <a:gd name="T27" fmla="*/ 2527 h 2560"/>
                        <a:gd name="T28" fmla="*/ 211 w 1231"/>
                        <a:gd name="T29" fmla="*/ 2509 h 2560"/>
                        <a:gd name="T30" fmla="*/ 31 w 1231"/>
                        <a:gd name="T31" fmla="*/ 2227 h 2560"/>
                        <a:gd name="T32" fmla="*/ 25 w 1231"/>
                        <a:gd name="T33" fmla="*/ 1969 h 2560"/>
                        <a:gd name="T34" fmla="*/ 145 w 1231"/>
                        <a:gd name="T35" fmla="*/ 1651 h 2560"/>
                        <a:gd name="T36" fmla="*/ 259 w 1231"/>
                        <a:gd name="T37" fmla="*/ 1513 h 2560"/>
                        <a:gd name="T38" fmla="*/ 217 w 1231"/>
                        <a:gd name="T39" fmla="*/ 1729 h 2560"/>
                        <a:gd name="T40" fmla="*/ 73 w 1231"/>
                        <a:gd name="T41" fmla="*/ 2023 h 2560"/>
                        <a:gd name="T42" fmla="*/ 169 w 1231"/>
                        <a:gd name="T43" fmla="*/ 2323 h 2560"/>
                        <a:gd name="T44" fmla="*/ 439 w 1231"/>
                        <a:gd name="T45" fmla="*/ 2431 h 2560"/>
                        <a:gd name="T46" fmla="*/ 595 w 1231"/>
                        <a:gd name="T47" fmla="*/ 2227 h 2560"/>
                        <a:gd name="T48" fmla="*/ 577 w 1231"/>
                        <a:gd name="T49" fmla="*/ 1807 h 2560"/>
                        <a:gd name="T50" fmla="*/ 493 w 1231"/>
                        <a:gd name="T51" fmla="*/ 1531 h 2560"/>
                        <a:gd name="T52" fmla="*/ 535 w 1231"/>
                        <a:gd name="T53" fmla="*/ 1459 h 2560"/>
                        <a:gd name="T54" fmla="*/ 625 w 1231"/>
                        <a:gd name="T55" fmla="*/ 1633 h 2560"/>
                        <a:gd name="T56" fmla="*/ 721 w 1231"/>
                        <a:gd name="T57" fmla="*/ 1933 h 2560"/>
                        <a:gd name="T58" fmla="*/ 967 w 1231"/>
                        <a:gd name="T59" fmla="*/ 1963 h 2560"/>
                        <a:gd name="T60" fmla="*/ 1135 w 1231"/>
                        <a:gd name="T61" fmla="*/ 1687 h 2560"/>
                        <a:gd name="T62" fmla="*/ 1117 w 1231"/>
                        <a:gd name="T63" fmla="*/ 1273 h 2560"/>
                        <a:gd name="T64" fmla="*/ 883 w 1231"/>
                        <a:gd name="T65" fmla="*/ 1057 h 2560"/>
                        <a:gd name="T66" fmla="*/ 679 w 1231"/>
                        <a:gd name="T67" fmla="*/ 1129 h 2560"/>
                        <a:gd name="T68" fmla="*/ 577 w 1231"/>
                        <a:gd name="T69" fmla="*/ 1117 h 2560"/>
                        <a:gd name="T70" fmla="*/ 619 w 1231"/>
                        <a:gd name="T71" fmla="*/ 1033 h 2560"/>
                        <a:gd name="T72" fmla="*/ 811 w 1231"/>
                        <a:gd name="T73" fmla="*/ 937 h 2560"/>
                        <a:gd name="T74" fmla="*/ 949 w 1231"/>
                        <a:gd name="T75" fmla="*/ 613 h 2560"/>
                        <a:gd name="T76" fmla="*/ 883 w 1231"/>
                        <a:gd name="T77" fmla="*/ 175 h 2560"/>
                        <a:gd name="T78" fmla="*/ 619 w 1231"/>
                        <a:gd name="T79" fmla="*/ 103 h 2560"/>
                        <a:gd name="T80" fmla="*/ 391 w 1231"/>
                        <a:gd name="T81" fmla="*/ 355 h 2560"/>
                        <a:gd name="T82" fmla="*/ 403 w 1231"/>
                        <a:gd name="T83" fmla="*/ 763 h 2560"/>
                        <a:gd name="T84" fmla="*/ 343 w 1231"/>
                        <a:gd name="T85" fmla="*/ 949 h 2560"/>
                        <a:gd name="T86" fmla="*/ 289 w 1231"/>
                        <a:gd name="T87" fmla="*/ 685 h 2560"/>
                        <a:gd name="T88" fmla="*/ 307 w 1231"/>
                        <a:gd name="T89" fmla="*/ 367 h 256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3131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57" y="376"/>
                      <a:ext cx="865" cy="2071"/>
                    </a:xfrm>
                    <a:custGeom>
                      <a:avLst/>
                      <a:gdLst>
                        <a:gd name="T0" fmla="*/ 785 w 865"/>
                        <a:gd name="T1" fmla="*/ 530 h 2071"/>
                        <a:gd name="T2" fmla="*/ 797 w 865"/>
                        <a:gd name="T3" fmla="*/ 350 h 2071"/>
                        <a:gd name="T4" fmla="*/ 863 w 865"/>
                        <a:gd name="T5" fmla="*/ 206 h 2071"/>
                        <a:gd name="T6" fmla="*/ 809 w 865"/>
                        <a:gd name="T7" fmla="*/ 218 h 2071"/>
                        <a:gd name="T8" fmla="*/ 749 w 865"/>
                        <a:gd name="T9" fmla="*/ 218 h 2071"/>
                        <a:gd name="T10" fmla="*/ 683 w 865"/>
                        <a:gd name="T11" fmla="*/ 116 h 2071"/>
                        <a:gd name="T12" fmla="*/ 611 w 865"/>
                        <a:gd name="T13" fmla="*/ 32 h 2071"/>
                        <a:gd name="T14" fmla="*/ 509 w 865"/>
                        <a:gd name="T15" fmla="*/ 2 h 2071"/>
                        <a:gd name="T16" fmla="*/ 407 w 865"/>
                        <a:gd name="T17" fmla="*/ 20 h 2071"/>
                        <a:gd name="T18" fmla="*/ 281 w 865"/>
                        <a:gd name="T19" fmla="*/ 74 h 2071"/>
                        <a:gd name="T20" fmla="*/ 173 w 865"/>
                        <a:gd name="T21" fmla="*/ 206 h 2071"/>
                        <a:gd name="T22" fmla="*/ 119 w 865"/>
                        <a:gd name="T23" fmla="*/ 404 h 2071"/>
                        <a:gd name="T24" fmla="*/ 131 w 865"/>
                        <a:gd name="T25" fmla="*/ 590 h 2071"/>
                        <a:gd name="T26" fmla="*/ 173 w 865"/>
                        <a:gd name="T27" fmla="*/ 782 h 2071"/>
                        <a:gd name="T28" fmla="*/ 197 w 865"/>
                        <a:gd name="T29" fmla="*/ 884 h 2071"/>
                        <a:gd name="T30" fmla="*/ 167 w 865"/>
                        <a:gd name="T31" fmla="*/ 986 h 2071"/>
                        <a:gd name="T32" fmla="*/ 65 w 865"/>
                        <a:gd name="T33" fmla="*/ 1124 h 2071"/>
                        <a:gd name="T34" fmla="*/ 17 w 865"/>
                        <a:gd name="T35" fmla="*/ 1298 h 2071"/>
                        <a:gd name="T36" fmla="*/ 5 w 865"/>
                        <a:gd name="T37" fmla="*/ 1550 h 2071"/>
                        <a:gd name="T38" fmla="*/ 47 w 865"/>
                        <a:gd name="T39" fmla="*/ 1748 h 2071"/>
                        <a:gd name="T40" fmla="*/ 131 w 865"/>
                        <a:gd name="T41" fmla="*/ 1898 h 2071"/>
                        <a:gd name="T42" fmla="*/ 299 w 865"/>
                        <a:gd name="T43" fmla="*/ 1988 h 2071"/>
                        <a:gd name="T44" fmla="*/ 425 w 865"/>
                        <a:gd name="T45" fmla="*/ 1982 h 2071"/>
                        <a:gd name="T46" fmla="*/ 467 w 865"/>
                        <a:gd name="T47" fmla="*/ 1994 h 2071"/>
                        <a:gd name="T48" fmla="*/ 497 w 865"/>
                        <a:gd name="T49" fmla="*/ 2066 h 2071"/>
                        <a:gd name="T50" fmla="*/ 497 w 865"/>
                        <a:gd name="T51" fmla="*/ 1964 h 2071"/>
                        <a:gd name="T52" fmla="*/ 557 w 865"/>
                        <a:gd name="T53" fmla="*/ 1778 h 2071"/>
                        <a:gd name="T54" fmla="*/ 617 w 865"/>
                        <a:gd name="T55" fmla="*/ 1658 h 2071"/>
                        <a:gd name="T56" fmla="*/ 581 w 865"/>
                        <a:gd name="T57" fmla="*/ 1700 h 2071"/>
                        <a:gd name="T58" fmla="*/ 515 w 865"/>
                        <a:gd name="T59" fmla="*/ 1820 h 2071"/>
                        <a:gd name="T60" fmla="*/ 407 w 865"/>
                        <a:gd name="T61" fmla="*/ 1904 h 2071"/>
                        <a:gd name="T62" fmla="*/ 269 w 865"/>
                        <a:gd name="T63" fmla="*/ 1898 h 2071"/>
                        <a:gd name="T64" fmla="*/ 179 w 865"/>
                        <a:gd name="T65" fmla="*/ 1814 h 2071"/>
                        <a:gd name="T66" fmla="*/ 113 w 865"/>
                        <a:gd name="T67" fmla="*/ 1640 h 2071"/>
                        <a:gd name="T68" fmla="*/ 107 w 865"/>
                        <a:gd name="T69" fmla="*/ 1394 h 2071"/>
                        <a:gd name="T70" fmla="*/ 137 w 865"/>
                        <a:gd name="T71" fmla="*/ 1190 h 2071"/>
                        <a:gd name="T72" fmla="*/ 203 w 865"/>
                        <a:gd name="T73" fmla="*/ 1070 h 2071"/>
                        <a:gd name="T74" fmla="*/ 323 w 865"/>
                        <a:gd name="T75" fmla="*/ 1022 h 2071"/>
                        <a:gd name="T76" fmla="*/ 509 w 865"/>
                        <a:gd name="T77" fmla="*/ 1076 h 2071"/>
                        <a:gd name="T78" fmla="*/ 611 w 865"/>
                        <a:gd name="T79" fmla="*/ 1124 h 2071"/>
                        <a:gd name="T80" fmla="*/ 665 w 865"/>
                        <a:gd name="T81" fmla="*/ 1100 h 2071"/>
                        <a:gd name="T82" fmla="*/ 659 w 865"/>
                        <a:gd name="T83" fmla="*/ 1046 h 2071"/>
                        <a:gd name="T84" fmla="*/ 611 w 865"/>
                        <a:gd name="T85" fmla="*/ 1004 h 2071"/>
                        <a:gd name="T86" fmla="*/ 497 w 865"/>
                        <a:gd name="T87" fmla="*/ 980 h 2071"/>
                        <a:gd name="T88" fmla="*/ 323 w 865"/>
                        <a:gd name="T89" fmla="*/ 896 h 2071"/>
                        <a:gd name="T90" fmla="*/ 233 w 865"/>
                        <a:gd name="T91" fmla="*/ 680 h 2071"/>
                        <a:gd name="T92" fmla="*/ 209 w 865"/>
                        <a:gd name="T93" fmla="*/ 416 h 2071"/>
                        <a:gd name="T94" fmla="*/ 317 w 865"/>
                        <a:gd name="T95" fmla="*/ 170 h 2071"/>
                        <a:gd name="T96" fmla="*/ 485 w 865"/>
                        <a:gd name="T97" fmla="*/ 110 h 2071"/>
                        <a:gd name="T98" fmla="*/ 617 w 865"/>
                        <a:gd name="T99" fmla="*/ 164 h 2071"/>
                        <a:gd name="T100" fmla="*/ 707 w 865"/>
                        <a:gd name="T101" fmla="*/ 290 h 2071"/>
                        <a:gd name="T102" fmla="*/ 737 w 865"/>
                        <a:gd name="T103" fmla="*/ 428 h 2071"/>
                        <a:gd name="T104" fmla="*/ 773 w 865"/>
                        <a:gd name="T105" fmla="*/ 602 h 2071"/>
                        <a:gd name="T106" fmla="*/ 809 w 865"/>
                        <a:gd name="T107" fmla="*/ 584 h 2071"/>
                        <a:gd name="T108" fmla="*/ 785 w 865"/>
                        <a:gd name="T109" fmla="*/ 530 h 207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  <a:cxn ang="0">
                          <a:pos x="T102" y="T103"/>
                        </a:cxn>
                        <a:cxn ang="0">
                          <a:pos x="T104" y="T105"/>
                        </a:cxn>
                        <a:cxn ang="0">
                          <a:pos x="T106" y="T107"/>
                        </a:cxn>
                        <a:cxn ang="0">
                          <a:pos x="T108" y="T109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33132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1428"/>
                    <a:ext cx="168" cy="246"/>
                  </a:xfrm>
                  <a:prstGeom prst="ellipse">
                    <a:avLst/>
                  </a:pr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33133" name="Freeform 13"/>
                  <p:cNvSpPr>
                    <a:spLocks/>
                  </p:cNvSpPr>
                  <p:nvPr/>
                </p:nvSpPr>
                <p:spPr bwMode="auto">
                  <a:xfrm>
                    <a:off x="2595" y="741"/>
                    <a:ext cx="266" cy="521"/>
                  </a:xfrm>
                  <a:custGeom>
                    <a:avLst/>
                    <a:gdLst>
                      <a:gd name="T0" fmla="*/ 3 w 266"/>
                      <a:gd name="T1" fmla="*/ 483 h 521"/>
                      <a:gd name="T2" fmla="*/ 27 w 266"/>
                      <a:gd name="T3" fmla="*/ 273 h 521"/>
                      <a:gd name="T4" fmla="*/ 111 w 266"/>
                      <a:gd name="T5" fmla="*/ 45 h 521"/>
                      <a:gd name="T6" fmla="*/ 183 w 266"/>
                      <a:gd name="T7" fmla="*/ 3 h 521"/>
                      <a:gd name="T8" fmla="*/ 237 w 266"/>
                      <a:gd name="T9" fmla="*/ 39 h 521"/>
                      <a:gd name="T10" fmla="*/ 261 w 266"/>
                      <a:gd name="T11" fmla="*/ 129 h 521"/>
                      <a:gd name="T12" fmla="*/ 207 w 266"/>
                      <a:gd name="T13" fmla="*/ 273 h 521"/>
                      <a:gd name="T14" fmla="*/ 105 w 266"/>
                      <a:gd name="T15" fmla="*/ 477 h 521"/>
                      <a:gd name="T16" fmla="*/ 45 w 266"/>
                      <a:gd name="T17" fmla="*/ 501 h 521"/>
                      <a:gd name="T18" fmla="*/ 3 w 266"/>
                      <a:gd name="T19" fmla="*/ 483 h 5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33134" name="Freeform 14"/>
                  <p:cNvSpPr>
                    <a:spLocks/>
                  </p:cNvSpPr>
                  <p:nvPr/>
                </p:nvSpPr>
                <p:spPr bwMode="auto">
                  <a:xfrm>
                    <a:off x="2672" y="1593"/>
                    <a:ext cx="392" cy="340"/>
                  </a:xfrm>
                  <a:custGeom>
                    <a:avLst/>
                    <a:gdLst>
                      <a:gd name="T0" fmla="*/ 100 w 392"/>
                      <a:gd name="T1" fmla="*/ 201 h 340"/>
                      <a:gd name="T2" fmla="*/ 16 w 392"/>
                      <a:gd name="T3" fmla="*/ 87 h 340"/>
                      <a:gd name="T4" fmla="*/ 4 w 392"/>
                      <a:gd name="T5" fmla="*/ 45 h 340"/>
                      <a:gd name="T6" fmla="*/ 28 w 392"/>
                      <a:gd name="T7" fmla="*/ 3 h 340"/>
                      <a:gd name="T8" fmla="*/ 130 w 392"/>
                      <a:gd name="T9" fmla="*/ 27 h 340"/>
                      <a:gd name="T10" fmla="*/ 250 w 392"/>
                      <a:gd name="T11" fmla="*/ 75 h 340"/>
                      <a:gd name="T12" fmla="*/ 364 w 392"/>
                      <a:gd name="T13" fmla="*/ 159 h 340"/>
                      <a:gd name="T14" fmla="*/ 388 w 392"/>
                      <a:gd name="T15" fmla="*/ 273 h 340"/>
                      <a:gd name="T16" fmla="*/ 340 w 392"/>
                      <a:gd name="T17" fmla="*/ 333 h 340"/>
                      <a:gd name="T18" fmla="*/ 244 w 392"/>
                      <a:gd name="T19" fmla="*/ 315 h 340"/>
                      <a:gd name="T20" fmla="*/ 100 w 392"/>
                      <a:gd name="T21" fmla="*/ 201 h 3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33135" name="Freeform 15"/>
                  <p:cNvSpPr>
                    <a:spLocks/>
                  </p:cNvSpPr>
                  <p:nvPr/>
                </p:nvSpPr>
                <p:spPr bwMode="auto">
                  <a:xfrm>
                    <a:off x="2412" y="1929"/>
                    <a:ext cx="151" cy="558"/>
                  </a:xfrm>
                  <a:custGeom>
                    <a:avLst/>
                    <a:gdLst>
                      <a:gd name="T0" fmla="*/ 18 w 151"/>
                      <a:gd name="T1" fmla="*/ 165 h 558"/>
                      <a:gd name="T2" fmla="*/ 42 w 151"/>
                      <a:gd name="T3" fmla="*/ 39 h 558"/>
                      <a:gd name="T4" fmla="*/ 66 w 151"/>
                      <a:gd name="T5" fmla="*/ 3 h 558"/>
                      <a:gd name="T6" fmla="*/ 108 w 151"/>
                      <a:gd name="T7" fmla="*/ 27 h 558"/>
                      <a:gd name="T8" fmla="*/ 138 w 151"/>
                      <a:gd name="T9" fmla="*/ 165 h 558"/>
                      <a:gd name="T10" fmla="*/ 144 w 151"/>
                      <a:gd name="T11" fmla="*/ 423 h 558"/>
                      <a:gd name="T12" fmla="*/ 96 w 151"/>
                      <a:gd name="T13" fmla="*/ 543 h 558"/>
                      <a:gd name="T14" fmla="*/ 24 w 151"/>
                      <a:gd name="T15" fmla="*/ 513 h 558"/>
                      <a:gd name="T16" fmla="*/ 0 w 151"/>
                      <a:gd name="T17" fmla="*/ 315 h 558"/>
                      <a:gd name="T18" fmla="*/ 18 w 151"/>
                      <a:gd name="T19" fmla="*/ 165 h 5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33136" name="Freeform 16"/>
                  <p:cNvSpPr>
                    <a:spLocks/>
                  </p:cNvSpPr>
                  <p:nvPr/>
                </p:nvSpPr>
                <p:spPr bwMode="auto">
                  <a:xfrm>
                    <a:off x="1907" y="1589"/>
                    <a:ext cx="392" cy="253"/>
                  </a:xfrm>
                  <a:custGeom>
                    <a:avLst/>
                    <a:gdLst>
                      <a:gd name="T0" fmla="*/ 175 w 392"/>
                      <a:gd name="T1" fmla="*/ 61 h 253"/>
                      <a:gd name="T2" fmla="*/ 307 w 392"/>
                      <a:gd name="T3" fmla="*/ 19 h 253"/>
                      <a:gd name="T4" fmla="*/ 367 w 392"/>
                      <a:gd name="T5" fmla="*/ 7 h 253"/>
                      <a:gd name="T6" fmla="*/ 385 w 392"/>
                      <a:gd name="T7" fmla="*/ 61 h 253"/>
                      <a:gd name="T8" fmla="*/ 325 w 392"/>
                      <a:gd name="T9" fmla="*/ 133 h 253"/>
                      <a:gd name="T10" fmla="*/ 193 w 392"/>
                      <a:gd name="T11" fmla="*/ 223 h 253"/>
                      <a:gd name="T12" fmla="*/ 37 w 392"/>
                      <a:gd name="T13" fmla="*/ 247 h 253"/>
                      <a:gd name="T14" fmla="*/ 1 w 392"/>
                      <a:gd name="T15" fmla="*/ 187 h 253"/>
                      <a:gd name="T16" fmla="*/ 43 w 392"/>
                      <a:gd name="T17" fmla="*/ 115 h 253"/>
                      <a:gd name="T18" fmla="*/ 175 w 392"/>
                      <a:gd name="T19" fmla="*/ 61 h 2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33137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0"/>
                    <a:ext cx="238" cy="386"/>
                  </a:xfrm>
                  <a:custGeom>
                    <a:avLst/>
                    <a:gdLst>
                      <a:gd name="T0" fmla="*/ 78 w 238"/>
                      <a:gd name="T1" fmla="*/ 270 h 386"/>
                      <a:gd name="T2" fmla="*/ 24 w 238"/>
                      <a:gd name="T3" fmla="*/ 192 h 386"/>
                      <a:gd name="T4" fmla="*/ 0 w 238"/>
                      <a:gd name="T5" fmla="*/ 96 h 386"/>
                      <a:gd name="T6" fmla="*/ 24 w 238"/>
                      <a:gd name="T7" fmla="*/ 12 h 386"/>
                      <a:gd name="T8" fmla="*/ 120 w 238"/>
                      <a:gd name="T9" fmla="*/ 24 h 386"/>
                      <a:gd name="T10" fmla="*/ 180 w 238"/>
                      <a:gd name="T11" fmla="*/ 132 h 386"/>
                      <a:gd name="T12" fmla="*/ 234 w 238"/>
                      <a:gd name="T13" fmla="*/ 306 h 386"/>
                      <a:gd name="T14" fmla="*/ 204 w 238"/>
                      <a:gd name="T15" fmla="*/ 378 h 386"/>
                      <a:gd name="T16" fmla="*/ 168 w 238"/>
                      <a:gd name="T17" fmla="*/ 354 h 386"/>
                      <a:gd name="T18" fmla="*/ 78 w 238"/>
                      <a:gd name="T19" fmla="*/ 270 h 3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pic>
              <p:nvPicPr>
                <p:cNvPr id="133138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33139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33140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33141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33142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33143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33144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33145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grpSp>
            <p:nvGrpSpPr>
              <p:cNvPr id="133146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133147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33148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33149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33150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33151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33152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33153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33154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33155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33156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33157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33158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33159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33160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33161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33162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33163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33164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33165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  <p:sp>
          <p:nvSpPr>
            <p:cNvPr id="133166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>
                <a:gd name="T0" fmla="*/ 372 w 750"/>
                <a:gd name="T1" fmla="*/ 154 h 1222"/>
                <a:gd name="T2" fmla="*/ 378 w 750"/>
                <a:gd name="T3" fmla="*/ 412 h 1222"/>
                <a:gd name="T4" fmla="*/ 312 w 750"/>
                <a:gd name="T5" fmla="*/ 724 h 1222"/>
                <a:gd name="T6" fmla="*/ 138 w 750"/>
                <a:gd name="T7" fmla="*/ 928 h 1222"/>
                <a:gd name="T8" fmla="*/ 0 w 750"/>
                <a:gd name="T9" fmla="*/ 976 h 1222"/>
                <a:gd name="T10" fmla="*/ 0 w 750"/>
                <a:gd name="T11" fmla="*/ 1222 h 1222"/>
                <a:gd name="T12" fmla="*/ 750 w 750"/>
                <a:gd name="T13" fmla="*/ 1222 h 1222"/>
                <a:gd name="T14" fmla="*/ 750 w 750"/>
                <a:gd name="T15" fmla="*/ 178 h 1222"/>
                <a:gd name="T16" fmla="*/ 372 w 750"/>
                <a:gd name="T17" fmla="*/ 154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167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>
                <a:gd name="T0" fmla="*/ 0 w 768"/>
                <a:gd name="T1" fmla="*/ 1260 h 1260"/>
                <a:gd name="T2" fmla="*/ 0 w 768"/>
                <a:gd name="T3" fmla="*/ 1134 h 1260"/>
                <a:gd name="T4" fmla="*/ 210 w 768"/>
                <a:gd name="T5" fmla="*/ 1032 h 1260"/>
                <a:gd name="T6" fmla="*/ 324 w 768"/>
                <a:gd name="T7" fmla="*/ 918 h 1260"/>
                <a:gd name="T8" fmla="*/ 414 w 768"/>
                <a:gd name="T9" fmla="*/ 714 h 1260"/>
                <a:gd name="T10" fmla="*/ 450 w 768"/>
                <a:gd name="T11" fmla="*/ 456 h 1260"/>
                <a:gd name="T12" fmla="*/ 438 w 768"/>
                <a:gd name="T13" fmla="*/ 258 h 1260"/>
                <a:gd name="T14" fmla="*/ 684 w 768"/>
                <a:gd name="T15" fmla="*/ 0 h 1260"/>
                <a:gd name="T16" fmla="*/ 768 w 768"/>
                <a:gd name="T17" fmla="*/ 18 h 1260"/>
                <a:gd name="T18" fmla="*/ 768 w 768"/>
                <a:gd name="T19" fmla="*/ 1254 h 1260"/>
                <a:gd name="T20" fmla="*/ 0 w 768"/>
                <a:gd name="T21" fmla="*/ 1260 h 1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168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>
                <a:gd name="T0" fmla="*/ 550 w 776"/>
                <a:gd name="T1" fmla="*/ 115 h 2543"/>
                <a:gd name="T2" fmla="*/ 460 w 776"/>
                <a:gd name="T3" fmla="*/ 529 h 2543"/>
                <a:gd name="T4" fmla="*/ 298 w 776"/>
                <a:gd name="T5" fmla="*/ 925 h 2543"/>
                <a:gd name="T6" fmla="*/ 76 w 776"/>
                <a:gd name="T7" fmla="*/ 1267 h 2543"/>
                <a:gd name="T8" fmla="*/ 4 w 776"/>
                <a:gd name="T9" fmla="*/ 1339 h 2543"/>
                <a:gd name="T10" fmla="*/ 100 w 776"/>
                <a:gd name="T11" fmla="*/ 1351 h 2543"/>
                <a:gd name="T12" fmla="*/ 286 w 776"/>
                <a:gd name="T13" fmla="*/ 1399 h 2543"/>
                <a:gd name="T14" fmla="*/ 394 w 776"/>
                <a:gd name="T15" fmla="*/ 1525 h 2543"/>
                <a:gd name="T16" fmla="*/ 478 w 776"/>
                <a:gd name="T17" fmla="*/ 1705 h 2543"/>
                <a:gd name="T18" fmla="*/ 478 w 776"/>
                <a:gd name="T19" fmla="*/ 1969 h 2543"/>
                <a:gd name="T20" fmla="*/ 370 w 776"/>
                <a:gd name="T21" fmla="*/ 2263 h 2543"/>
                <a:gd name="T22" fmla="*/ 124 w 776"/>
                <a:gd name="T23" fmla="*/ 2479 h 2543"/>
                <a:gd name="T24" fmla="*/ 22 w 776"/>
                <a:gd name="T25" fmla="*/ 2515 h 2543"/>
                <a:gd name="T26" fmla="*/ 196 w 776"/>
                <a:gd name="T27" fmla="*/ 2533 h 2543"/>
                <a:gd name="T28" fmla="*/ 388 w 776"/>
                <a:gd name="T29" fmla="*/ 2455 h 2543"/>
                <a:gd name="T30" fmla="*/ 502 w 776"/>
                <a:gd name="T31" fmla="*/ 2299 h 2543"/>
                <a:gd name="T32" fmla="*/ 598 w 776"/>
                <a:gd name="T33" fmla="*/ 2197 h 2543"/>
                <a:gd name="T34" fmla="*/ 694 w 776"/>
                <a:gd name="T35" fmla="*/ 2197 h 2543"/>
                <a:gd name="T36" fmla="*/ 742 w 776"/>
                <a:gd name="T37" fmla="*/ 2230 h 2543"/>
                <a:gd name="T38" fmla="*/ 712 w 776"/>
                <a:gd name="T39" fmla="*/ 2137 h 2543"/>
                <a:gd name="T40" fmla="*/ 664 w 776"/>
                <a:gd name="T41" fmla="*/ 1807 h 2543"/>
                <a:gd name="T42" fmla="*/ 670 w 776"/>
                <a:gd name="T43" fmla="*/ 1561 h 2543"/>
                <a:gd name="T44" fmla="*/ 718 w 776"/>
                <a:gd name="T45" fmla="*/ 1393 h 2543"/>
                <a:gd name="T46" fmla="*/ 748 w 776"/>
                <a:gd name="T47" fmla="*/ 1219 h 2543"/>
                <a:gd name="T48" fmla="*/ 550 w 776"/>
                <a:gd name="T49" fmla="*/ 115 h 2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169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>
                <a:gd name="T0" fmla="*/ 486 w 617"/>
                <a:gd name="T1" fmla="*/ 3 h 1376"/>
                <a:gd name="T2" fmla="*/ 402 w 617"/>
                <a:gd name="T3" fmla="*/ 381 h 1376"/>
                <a:gd name="T4" fmla="*/ 216 w 617"/>
                <a:gd name="T5" fmla="*/ 777 h 1376"/>
                <a:gd name="T6" fmla="*/ 0 w 617"/>
                <a:gd name="T7" fmla="*/ 1119 h 1376"/>
                <a:gd name="T8" fmla="*/ 102 w 617"/>
                <a:gd name="T9" fmla="*/ 1101 h 1376"/>
                <a:gd name="T10" fmla="*/ 282 w 617"/>
                <a:gd name="T11" fmla="*/ 1119 h 1376"/>
                <a:gd name="T12" fmla="*/ 378 w 617"/>
                <a:gd name="T13" fmla="*/ 1185 h 1376"/>
                <a:gd name="T14" fmla="*/ 432 w 617"/>
                <a:gd name="T15" fmla="*/ 1269 h 1376"/>
                <a:gd name="T16" fmla="*/ 444 w 617"/>
                <a:gd name="T17" fmla="*/ 1365 h 1376"/>
                <a:gd name="T18" fmla="*/ 498 w 617"/>
                <a:gd name="T19" fmla="*/ 1203 h 1376"/>
                <a:gd name="T20" fmla="*/ 564 w 617"/>
                <a:gd name="T21" fmla="*/ 825 h 1376"/>
                <a:gd name="T22" fmla="*/ 606 w 617"/>
                <a:gd name="T23" fmla="*/ 363 h 1376"/>
                <a:gd name="T24" fmla="*/ 486 w 617"/>
                <a:gd name="T25" fmla="*/ 3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14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170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>
                <a:gd name="T0" fmla="*/ 42 w 576"/>
                <a:gd name="T1" fmla="*/ 61 h 3180"/>
                <a:gd name="T2" fmla="*/ 156 w 576"/>
                <a:gd name="T3" fmla="*/ 517 h 3180"/>
                <a:gd name="T4" fmla="*/ 288 w 576"/>
                <a:gd name="T5" fmla="*/ 991 h 3180"/>
                <a:gd name="T6" fmla="*/ 414 w 576"/>
                <a:gd name="T7" fmla="*/ 1435 h 3180"/>
                <a:gd name="T8" fmla="*/ 576 w 576"/>
                <a:gd name="T9" fmla="*/ 1807 h 3180"/>
                <a:gd name="T10" fmla="*/ 576 w 576"/>
                <a:gd name="T11" fmla="*/ 3055 h 3180"/>
                <a:gd name="T12" fmla="*/ 414 w 576"/>
                <a:gd name="T13" fmla="*/ 2557 h 3180"/>
                <a:gd name="T14" fmla="*/ 252 w 576"/>
                <a:gd name="T15" fmla="*/ 1765 h 3180"/>
                <a:gd name="T16" fmla="*/ 126 w 576"/>
                <a:gd name="T17" fmla="*/ 961 h 3180"/>
                <a:gd name="T18" fmla="*/ 12 w 576"/>
                <a:gd name="T19" fmla="*/ 151 h 3180"/>
                <a:gd name="T20" fmla="*/ 42 w 576"/>
                <a:gd name="T21" fmla="*/ 61 h 3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14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171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>
                <a:gd name="T0" fmla="*/ 69 w 573"/>
                <a:gd name="T1" fmla="*/ 63 h 1935"/>
                <a:gd name="T2" fmla="*/ 207 w 573"/>
                <a:gd name="T3" fmla="*/ 549 h 1935"/>
                <a:gd name="T4" fmla="*/ 381 w 573"/>
                <a:gd name="T5" fmla="*/ 1101 h 1935"/>
                <a:gd name="T6" fmla="*/ 573 w 573"/>
                <a:gd name="T7" fmla="*/ 1575 h 1935"/>
                <a:gd name="T8" fmla="*/ 573 w 573"/>
                <a:gd name="T9" fmla="*/ 1935 h 1935"/>
                <a:gd name="T10" fmla="*/ 321 w 573"/>
                <a:gd name="T11" fmla="*/ 1449 h 1935"/>
                <a:gd name="T12" fmla="*/ 147 w 573"/>
                <a:gd name="T13" fmla="*/ 699 h 1935"/>
                <a:gd name="T14" fmla="*/ 15 w 573"/>
                <a:gd name="T15" fmla="*/ 171 h 1935"/>
                <a:gd name="T16" fmla="*/ 69 w 573"/>
                <a:gd name="T17" fmla="*/ 63 h 1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172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>
                <a:gd name="T0" fmla="*/ 0 w 363"/>
                <a:gd name="T1" fmla="*/ 2094 h 2112"/>
                <a:gd name="T2" fmla="*/ 66 w 363"/>
                <a:gd name="T3" fmla="*/ 1992 h 2112"/>
                <a:gd name="T4" fmla="*/ 150 w 363"/>
                <a:gd name="T5" fmla="*/ 1464 h 2112"/>
                <a:gd name="T6" fmla="*/ 234 w 363"/>
                <a:gd name="T7" fmla="*/ 678 h 2112"/>
                <a:gd name="T8" fmla="*/ 324 w 363"/>
                <a:gd name="T9" fmla="*/ 0 h 2112"/>
                <a:gd name="T10" fmla="*/ 0 w 363"/>
                <a:gd name="T11" fmla="*/ 0 h 2112"/>
                <a:gd name="T12" fmla="*/ 0 w 363"/>
                <a:gd name="T13" fmla="*/ 2094 h 2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173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>
                <a:gd name="T0" fmla="*/ 0 w 363"/>
                <a:gd name="T1" fmla="*/ 2094 h 2112"/>
                <a:gd name="T2" fmla="*/ 66 w 363"/>
                <a:gd name="T3" fmla="*/ 1992 h 2112"/>
                <a:gd name="T4" fmla="*/ 150 w 363"/>
                <a:gd name="T5" fmla="*/ 1464 h 2112"/>
                <a:gd name="T6" fmla="*/ 234 w 363"/>
                <a:gd name="T7" fmla="*/ 678 h 2112"/>
                <a:gd name="T8" fmla="*/ 324 w 363"/>
                <a:gd name="T9" fmla="*/ 0 h 2112"/>
                <a:gd name="T10" fmla="*/ 0 w 363"/>
                <a:gd name="T11" fmla="*/ 0 h 2112"/>
                <a:gd name="T12" fmla="*/ 0 w 363"/>
                <a:gd name="T13" fmla="*/ 2094 h 2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174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kumimoji="1" lang="ru-RU" altLang="ru-RU"/>
            </a:p>
          </p:txBody>
        </p:sp>
        <p:sp>
          <p:nvSpPr>
            <p:cNvPr id="133175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>
                <a:gd name="T0" fmla="*/ 1 w 692"/>
                <a:gd name="T1" fmla="*/ 357 h 378"/>
                <a:gd name="T2" fmla="*/ 109 w 692"/>
                <a:gd name="T3" fmla="*/ 341 h 378"/>
                <a:gd name="T4" fmla="*/ 241 w 692"/>
                <a:gd name="T5" fmla="*/ 305 h 378"/>
                <a:gd name="T6" fmla="*/ 353 w 692"/>
                <a:gd name="T7" fmla="*/ 209 h 378"/>
                <a:gd name="T8" fmla="*/ 429 w 692"/>
                <a:gd name="T9" fmla="*/ 89 h 378"/>
                <a:gd name="T10" fmla="*/ 493 w 692"/>
                <a:gd name="T11" fmla="*/ 17 h 378"/>
                <a:gd name="T12" fmla="*/ 577 w 692"/>
                <a:gd name="T13" fmla="*/ 1 h 378"/>
                <a:gd name="T14" fmla="*/ 629 w 692"/>
                <a:gd name="T15" fmla="*/ 21 h 378"/>
                <a:gd name="T16" fmla="*/ 673 w 692"/>
                <a:gd name="T17" fmla="*/ 65 h 378"/>
                <a:gd name="T18" fmla="*/ 673 w 692"/>
                <a:gd name="T19" fmla="*/ 137 h 378"/>
                <a:gd name="T20" fmla="*/ 561 w 692"/>
                <a:gd name="T21" fmla="*/ 225 h 378"/>
                <a:gd name="T22" fmla="*/ 425 w 692"/>
                <a:gd name="T23" fmla="*/ 297 h 378"/>
                <a:gd name="T24" fmla="*/ 245 w 692"/>
                <a:gd name="T25" fmla="*/ 357 h 378"/>
                <a:gd name="T26" fmla="*/ 113 w 692"/>
                <a:gd name="T27" fmla="*/ 377 h 378"/>
                <a:gd name="T28" fmla="*/ 1 w 692"/>
                <a:gd name="T29" fmla="*/ 357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176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/>
            <a:p>
              <a:pPr algn="ctr"/>
              <a:endParaRPr kumimoji="1" lang="ru-RU" altLang="ru-RU"/>
            </a:p>
          </p:txBody>
        </p:sp>
      </p:grpSp>
      <p:sp>
        <p:nvSpPr>
          <p:cNvPr id="133177" name="Rectangle 57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27013"/>
            <a:ext cx="74771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3317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3525" y="1598613"/>
            <a:ext cx="7386638" cy="4497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33179" name="Rectangle 5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2050"/>
            <a:ext cx="1782763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ru-RU" altLang="ru-RU"/>
          </a:p>
        </p:txBody>
      </p:sp>
      <p:sp>
        <p:nvSpPr>
          <p:cNvPr id="133180" name="Rectangle 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57425" y="6248400"/>
            <a:ext cx="3455988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ru-RU" altLang="ru-RU"/>
          </a:p>
        </p:txBody>
      </p:sp>
      <p:sp>
        <p:nvSpPr>
          <p:cNvPr id="133181" name="Rectangle 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67400" y="6248400"/>
            <a:ext cx="1755775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896F17D7-8FEC-4D95-A581-BA8593DF926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7" grpId="0"/>
      <p:bldP spid="133178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3317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33178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33178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3317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3317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80000"/>
        <a:buBlip>
          <a:blip r:embed="rId16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70000"/>
        <a:buBlip>
          <a:blip r:embed="rId17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62" name="Group 2"/>
          <p:cNvGrpSpPr>
            <a:grpSpLocks/>
          </p:cNvGrpSpPr>
          <p:nvPr/>
        </p:nvGrpSpPr>
        <p:grpSpPr bwMode="auto">
          <a:xfrm>
            <a:off x="0" y="0"/>
            <a:ext cx="7242175" cy="1981200"/>
            <a:chOff x="0" y="0"/>
            <a:chExt cx="4562" cy="1248"/>
          </a:xfrm>
        </p:grpSpPr>
        <p:sp>
          <p:nvSpPr>
            <p:cNvPr id="143363" name="Freeform 3"/>
            <p:cNvSpPr>
              <a:spLocks/>
            </p:cNvSpPr>
            <p:nvPr/>
          </p:nvSpPr>
          <p:spPr bwMode="hidden">
            <a:xfrm>
              <a:off x="0" y="583"/>
              <a:ext cx="4487" cy="665"/>
            </a:xfrm>
            <a:custGeom>
              <a:avLst/>
              <a:gdLst>
                <a:gd name="T0" fmla="*/ 4800 w 4806"/>
                <a:gd name="T1" fmla="*/ 299 h 665"/>
                <a:gd name="T2" fmla="*/ 0 w 4806"/>
                <a:gd name="T3" fmla="*/ 665 h 665"/>
                <a:gd name="T4" fmla="*/ 0 w 4806"/>
                <a:gd name="T5" fmla="*/ 0 h 665"/>
                <a:gd name="T6" fmla="*/ 4806 w 4806"/>
                <a:gd name="T7" fmla="*/ 1 h 665"/>
                <a:gd name="T8" fmla="*/ 4800 w 4806"/>
                <a:gd name="T9" fmla="*/ 153 h 665"/>
                <a:gd name="T10" fmla="*/ 4800 w 4806"/>
                <a:gd name="T11" fmla="*/ 299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364" name="Freeform 4"/>
            <p:cNvSpPr>
              <a:spLocks/>
            </p:cNvSpPr>
            <p:nvPr/>
          </p:nvSpPr>
          <p:spPr bwMode="hidden">
            <a:xfrm>
              <a:off x="0" y="0"/>
              <a:ext cx="4562" cy="1199"/>
            </a:xfrm>
            <a:custGeom>
              <a:avLst/>
              <a:gdLst>
                <a:gd name="T0" fmla="*/ 4560 w 4562"/>
                <a:gd name="T1" fmla="*/ 932 h 1199"/>
                <a:gd name="T2" fmla="*/ 0 w 4562"/>
                <a:gd name="T3" fmla="*/ 1199 h 1199"/>
                <a:gd name="T4" fmla="*/ 0 w 4562"/>
                <a:gd name="T5" fmla="*/ 0 h 1199"/>
                <a:gd name="T6" fmla="*/ 4562 w 4562"/>
                <a:gd name="T7" fmla="*/ 0 h 1199"/>
                <a:gd name="T8" fmla="*/ 4560 w 4562"/>
                <a:gd name="T9" fmla="*/ 932 h 1199"/>
                <a:gd name="T10" fmla="*/ 4560 w 4562"/>
                <a:gd name="T11" fmla="*/ 93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lnTo>
                    <a:pt x="4560" y="93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4336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43366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43367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 altLang="ru-RU"/>
          </a:p>
        </p:txBody>
      </p:sp>
      <p:sp>
        <p:nvSpPr>
          <p:cNvPr id="14336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 altLang="ru-RU"/>
          </a:p>
        </p:txBody>
      </p:sp>
      <p:sp>
        <p:nvSpPr>
          <p:cNvPr id="143369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8570B5F2-675C-47B8-B052-E5F84DC8F5A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8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65" grpId="0"/>
      <p:bldP spid="143366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43366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43366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43366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43366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4336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1010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171011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2182 h 2182"/>
                <a:gd name="T4" fmla="*/ 4897 w 4897"/>
                <a:gd name="T5" fmla="*/ 2182 h 2182"/>
                <a:gd name="T6" fmla="*/ 4897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1012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>
                <a:gd name="T0" fmla="*/ 330 w 5550"/>
                <a:gd name="T1" fmla="*/ 1764 h 3168"/>
                <a:gd name="T2" fmla="*/ 0 w 5550"/>
                <a:gd name="T3" fmla="*/ 1764 h 3168"/>
                <a:gd name="T4" fmla="*/ 0 w 5550"/>
                <a:gd name="T5" fmla="*/ 3168 h 3168"/>
                <a:gd name="T6" fmla="*/ 5550 w 5550"/>
                <a:gd name="T7" fmla="*/ 3168 h 3168"/>
                <a:gd name="T8" fmla="*/ 5550 w 5550"/>
                <a:gd name="T9" fmla="*/ 0 h 3168"/>
                <a:gd name="T10" fmla="*/ 330 w 5550"/>
                <a:gd name="T11" fmla="*/ 0 h 3168"/>
                <a:gd name="T12" fmla="*/ 330 w 5550"/>
                <a:gd name="T13" fmla="*/ 1764 h 3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1013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2182 h 2182"/>
                <a:gd name="T4" fmla="*/ 4897 w 4897"/>
                <a:gd name="T5" fmla="*/ 2182 h 2182"/>
                <a:gd name="T6" fmla="*/ 4897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1014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1015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>
                <a:gd name="T0" fmla="*/ 0 w 29"/>
                <a:gd name="T1" fmla="*/ 0 h 2161"/>
                <a:gd name="T2" fmla="*/ 0 w 29"/>
                <a:gd name="T3" fmla="*/ 2161 h 2161"/>
                <a:gd name="T4" fmla="*/ 29 w 29"/>
                <a:gd name="T5" fmla="*/ 2161 h 2161"/>
                <a:gd name="T6" fmla="*/ 27 w 29"/>
                <a:gd name="T7" fmla="*/ 27 h 2161"/>
                <a:gd name="T8" fmla="*/ 0 w 29"/>
                <a:gd name="T9" fmla="*/ 0 h 2161"/>
                <a:gd name="T10" fmla="*/ 0 w 29"/>
                <a:gd name="T11" fmla="*/ 0 h 2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1016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>
                <a:gd name="T0" fmla="*/ 0 w 29"/>
                <a:gd name="T1" fmla="*/ 1416 h 1416"/>
                <a:gd name="T2" fmla="*/ 29 w 29"/>
                <a:gd name="T3" fmla="*/ 1416 h 1416"/>
                <a:gd name="T4" fmla="*/ 28 w 29"/>
                <a:gd name="T5" fmla="*/ 24 h 1416"/>
                <a:gd name="T6" fmla="*/ 0 w 29"/>
                <a:gd name="T7" fmla="*/ 0 h 1416"/>
                <a:gd name="T8" fmla="*/ 0 w 29"/>
                <a:gd name="T9" fmla="*/ 1416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1017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1018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>
                <a:gd name="T0" fmla="*/ 0 w 30"/>
                <a:gd name="T1" fmla="*/ 0 h 1416"/>
                <a:gd name="T2" fmla="*/ 0 w 30"/>
                <a:gd name="T3" fmla="*/ 1416 h 1416"/>
                <a:gd name="T4" fmla="*/ 29 w 30"/>
                <a:gd name="T5" fmla="*/ 1416 h 1416"/>
                <a:gd name="T6" fmla="*/ 30 w 30"/>
                <a:gd name="T7" fmla="*/ 27 h 1416"/>
                <a:gd name="T8" fmla="*/ 0 w 30"/>
                <a:gd name="T9" fmla="*/ 0 h 1416"/>
                <a:gd name="T10" fmla="*/ 0 w 30"/>
                <a:gd name="T11" fmla="*/ 0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7101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 altLang="ru-RU"/>
          </a:p>
        </p:txBody>
      </p:sp>
      <p:sp>
        <p:nvSpPr>
          <p:cNvPr id="17102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 altLang="ru-RU"/>
          </a:p>
        </p:txBody>
      </p:sp>
      <p:sp>
        <p:nvSpPr>
          <p:cNvPr id="17102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79E85EC8-8D54-4174-82C8-A799D2296DCC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171022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71023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0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76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022" grpId="0"/>
      <p:bldP spid="171023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10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7102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10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7102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10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7102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10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7102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10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710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46.xml"/><Relationship Id="rId1" Type="http://schemas.openxmlformats.org/officeDocument/2006/relationships/themeOverride" Target="../theme/themeOverrid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03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8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5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0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0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8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9.xml"/><Relationship Id="rId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altLang="ru-RU" sz="3600" dirty="0">
                <a:solidFill>
                  <a:srgbClr val="FF0000"/>
                </a:solidFill>
              </a:rPr>
              <a:t>Урок окружающего мира</a:t>
            </a:r>
            <a:br>
              <a:rPr lang="ru-RU" altLang="ru-RU" sz="3600" dirty="0">
                <a:solidFill>
                  <a:srgbClr val="FF0000"/>
                </a:solidFill>
              </a:rPr>
            </a:br>
            <a:r>
              <a:rPr lang="ru-RU" altLang="ru-RU" sz="7200" dirty="0">
                <a:solidFill>
                  <a:srgbClr val="FF0000"/>
                </a:solidFill>
              </a:rPr>
              <a:t>Пожар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47813" y="4868863"/>
            <a:ext cx="7127875" cy="2305050"/>
          </a:xfrm>
        </p:spPr>
        <p:txBody>
          <a:bodyPr/>
          <a:lstStyle/>
          <a:p>
            <a:pPr algn="r">
              <a:lnSpc>
                <a:spcPct val="80000"/>
              </a:lnSpc>
            </a:pPr>
            <a:r>
              <a:rPr lang="ru-RU" altLang="ru-RU" sz="1800" b="1">
                <a:solidFill>
                  <a:srgbClr val="660033"/>
                </a:solidFill>
              </a:rPr>
              <a:t>Глушкова Ирина  Леонидовна</a:t>
            </a:r>
            <a:r>
              <a:rPr lang="ru-RU" altLang="ru-RU" sz="1800"/>
              <a:t>  </a:t>
            </a:r>
          </a:p>
          <a:p>
            <a:pPr algn="r">
              <a:lnSpc>
                <a:spcPct val="80000"/>
              </a:lnSpc>
            </a:pPr>
            <a:r>
              <a:rPr lang="ru-RU" altLang="ru-RU" sz="1800" b="1"/>
              <a:t>Учитель МОУ СОШ №10 </a:t>
            </a:r>
          </a:p>
          <a:p>
            <a:pPr algn="r">
              <a:lnSpc>
                <a:spcPct val="80000"/>
              </a:lnSpc>
            </a:pPr>
            <a:r>
              <a:rPr lang="ru-RU" altLang="ru-RU" sz="1800" b="1"/>
              <a:t>п. Новомихайловский</a:t>
            </a:r>
          </a:p>
          <a:p>
            <a:pPr algn="r">
              <a:lnSpc>
                <a:spcPct val="80000"/>
              </a:lnSpc>
            </a:pPr>
            <a:r>
              <a:rPr lang="ru-RU" altLang="ru-RU" sz="1800" b="1"/>
              <a:t>Краснодарский край</a:t>
            </a:r>
          </a:p>
          <a:p>
            <a:pPr>
              <a:lnSpc>
                <a:spcPct val="80000"/>
              </a:lnSpc>
            </a:pPr>
            <a:endParaRPr lang="ru-RU" altLang="ru-RU" sz="1800" b="1">
              <a:solidFill>
                <a:srgbClr val="6600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38237"/>
          </a:xfrm>
        </p:spPr>
        <p:txBody>
          <a:bodyPr/>
          <a:lstStyle/>
          <a:p>
            <a:endParaRPr lang="ru-RU" altLang="ru-RU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altLang="ru-RU"/>
              <a:t>Пожар</a:t>
            </a:r>
          </a:p>
        </p:txBody>
      </p:sp>
      <p:sp>
        <p:nvSpPr>
          <p:cNvPr id="71686" name="WordArt 6"/>
          <p:cNvSpPr>
            <a:spLocks noChangeArrowheads="1" noChangeShapeType="1" noTextEdit="1"/>
          </p:cNvSpPr>
          <p:nvPr/>
        </p:nvSpPr>
        <p:spPr bwMode="auto">
          <a:xfrm>
            <a:off x="1403350" y="765175"/>
            <a:ext cx="5905500" cy="46799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9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Пожар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9600" b="1"/>
              <a:t>Огонь - враг</a:t>
            </a:r>
          </a:p>
        </p:txBody>
      </p:sp>
      <p:pic>
        <p:nvPicPr>
          <p:cNvPr id="79876" name="Picture 4" descr="пожар-5"/>
          <p:cNvPicPr>
            <a:picLocks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19200" y="1905000"/>
            <a:ext cx="6704013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9600" b="1"/>
              <a:t>Огонь - враг</a:t>
            </a:r>
          </a:p>
        </p:txBody>
      </p:sp>
      <p:pic>
        <p:nvPicPr>
          <p:cNvPr id="81924" name="Picture 4" descr="пожар-6"/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58888" y="1773238"/>
            <a:ext cx="7129462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9600" b="1"/>
              <a:t>Огонь - враг</a:t>
            </a:r>
          </a:p>
        </p:txBody>
      </p:sp>
      <p:pic>
        <p:nvPicPr>
          <p:cNvPr id="83972" name="Picture 4" descr="пожар-4"/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9963" y="1606550"/>
            <a:ext cx="7204075" cy="45164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8000" b="1">
                <a:solidFill>
                  <a:srgbClr val="FF0066"/>
                </a:solidFill>
              </a:rPr>
              <a:t>Пожар в лесу</a:t>
            </a:r>
          </a:p>
        </p:txBody>
      </p:sp>
      <p:pic>
        <p:nvPicPr>
          <p:cNvPr id="88068" name="Picture 4" descr="пожар 9"/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71550" y="1719263"/>
            <a:ext cx="7272338" cy="46275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3662"/>
          </a:xfrm>
        </p:spPr>
        <p:txBody>
          <a:bodyPr/>
          <a:lstStyle/>
          <a:p>
            <a:endParaRPr lang="ru-RU" altLang="ru-RU" sz="4000"/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49275"/>
            <a:ext cx="8229600" cy="5576888"/>
          </a:xfrm>
        </p:spPr>
        <p:txBody>
          <a:bodyPr/>
          <a:lstStyle/>
          <a:p>
            <a:pPr>
              <a:buFontTx/>
              <a:buNone/>
            </a:pPr>
            <a:r>
              <a:rPr lang="ru-RU" altLang="ru-RU" sz="5400" b="1">
                <a:solidFill>
                  <a:schemeClr val="bg1"/>
                </a:solidFill>
              </a:rPr>
              <a:t>1. В лесу не разжигайте костёр без взрослых.</a:t>
            </a:r>
          </a:p>
          <a:p>
            <a:pPr>
              <a:buFontTx/>
              <a:buNone/>
            </a:pPr>
            <a:r>
              <a:rPr lang="ru-RU" altLang="ru-RU" sz="5400" b="1">
                <a:solidFill>
                  <a:schemeClr val="bg1"/>
                </a:solidFill>
              </a:rPr>
              <a:t>2. Уходя из леса, потушите костёр.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6600" b="1">
                <a:solidFill>
                  <a:srgbClr val="FF9900"/>
                </a:solidFill>
              </a:rPr>
              <a:t>Пожар в доме</a:t>
            </a:r>
          </a:p>
        </p:txBody>
      </p:sp>
      <p:pic>
        <p:nvPicPr>
          <p:cNvPr id="94213" name="Picture 5" descr="пож 2"/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87450" y="1484313"/>
            <a:ext cx="6624638" cy="50260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773238"/>
            <a:ext cx="8353425" cy="1800225"/>
          </a:xfrm>
        </p:spPr>
        <p:txBody>
          <a:bodyPr/>
          <a:lstStyle/>
          <a:p>
            <a:endParaRPr lang="ru-RU" altLang="ru-RU" sz="9600" b="1">
              <a:solidFill>
                <a:srgbClr val="FF0066"/>
              </a:solidFill>
            </a:endParaRP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/>
              <a:t>01</a:t>
            </a:r>
          </a:p>
        </p:txBody>
      </p:sp>
      <p:sp>
        <p:nvSpPr>
          <p:cNvPr id="96261" name="WordArt 5"/>
          <p:cNvSpPr>
            <a:spLocks noChangeArrowheads="1" noChangeShapeType="1" noTextEdit="1"/>
          </p:cNvSpPr>
          <p:nvPr/>
        </p:nvSpPr>
        <p:spPr bwMode="auto">
          <a:xfrm>
            <a:off x="2195513" y="836613"/>
            <a:ext cx="4897437" cy="4535487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01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>
                <a:solidFill>
                  <a:srgbClr val="FF33CC"/>
                </a:solidFill>
                <a:latin typeface="Arial Narrow" pitchFamily="34" charset="0"/>
              </a:rPr>
              <a:t>При вызове пожарных надо:</a:t>
            </a:r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24425"/>
          </a:xfrm>
        </p:spPr>
        <p:txBody>
          <a:bodyPr/>
          <a:lstStyle/>
          <a:p>
            <a:r>
              <a:rPr lang="ru-RU" altLang="ru-RU" sz="4800"/>
              <a:t>Указать, что горит.</a:t>
            </a:r>
          </a:p>
          <a:p>
            <a:r>
              <a:rPr lang="ru-RU" altLang="ru-RU" sz="4800"/>
              <a:t>Назвать адрес.</a:t>
            </a:r>
          </a:p>
          <a:p>
            <a:r>
              <a:rPr lang="ru-RU" altLang="ru-RU" sz="4800"/>
              <a:t>Назвать свою фамилию.</a:t>
            </a:r>
          </a:p>
          <a:p>
            <a:r>
              <a:rPr lang="ru-RU" altLang="ru-RU" sz="4800"/>
              <a:t>Назвать домашний телефон.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6" name="Rectangle 4"/>
          <p:cNvSpPr>
            <a:spLocks noGrp="1" noRot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ru-RU" altLang="ru-RU" sz="7200">
                <a:solidFill>
                  <a:srgbClr val="721E36"/>
                </a:solidFill>
              </a:rPr>
              <a:t>НЕЛЬЗЯ</a:t>
            </a:r>
          </a:p>
        </p:txBody>
      </p:sp>
      <p:pic>
        <p:nvPicPr>
          <p:cNvPr id="156688" name="Picture 16" descr="Спички"/>
          <p:cNvPicPr>
            <a:picLocks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84300" y="1905000"/>
            <a:ext cx="2827338" cy="20240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56689" name="Picture 17" descr="газ п"/>
          <p:cNvPicPr>
            <a:picLocks noChangeAspect="1" noChangeArrowheads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30838" y="1905000"/>
            <a:ext cx="2654300" cy="20240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56690" name="Picture 18" descr="утюгг"/>
          <p:cNvPicPr>
            <a:picLocks noChangeAspect="1" noChangeArrowheads="1"/>
          </p:cNvPicPr>
          <p:nvPr>
            <p:ph sz="quarter" idx="3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62075" y="4070350"/>
            <a:ext cx="2873375" cy="20256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56691" name="Picture 19" descr="КЕросин"/>
          <p:cNvPicPr>
            <a:picLocks noChangeAspect="1" noChangeArrowheads="1"/>
          </p:cNvPicPr>
          <p:nvPr>
            <p:ph sz="quarter" idx="4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30838" y="4070350"/>
            <a:ext cx="2576512" cy="20256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Rot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ru-RU" altLang="ru-RU">
                <a:solidFill>
                  <a:srgbClr val="CC0099"/>
                </a:solidFill>
                <a:latin typeface="Arial Black" pitchFamily="34" charset="0"/>
              </a:rPr>
              <a:t>Домашние опасности</a:t>
            </a:r>
          </a:p>
        </p:txBody>
      </p:sp>
      <p:pic>
        <p:nvPicPr>
          <p:cNvPr id="12294" name="Picture 6" descr="окно"/>
          <p:cNvPicPr>
            <a:picLocks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84238" y="1600200"/>
            <a:ext cx="3025775" cy="21732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298" name="Picture 10" descr="розетка"/>
          <p:cNvPicPr>
            <a:picLocks noChangeAspect="1" noChangeArrowheads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46650" y="1628775"/>
            <a:ext cx="3138488" cy="22558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299" name="Picture 11" descr="провод"/>
          <p:cNvPicPr>
            <a:picLocks noChangeAspect="1" noChangeArrowheads="1"/>
          </p:cNvPicPr>
          <p:nvPr>
            <p:ph sz="quarter" idx="3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81075" y="3938588"/>
            <a:ext cx="2887663" cy="26590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300" name="Picture 12" descr="мясорубка"/>
          <p:cNvPicPr>
            <a:picLocks noChangeAspect="1" noChangeArrowheads="1"/>
          </p:cNvPicPr>
          <p:nvPr>
            <p:ph sz="quarter" idx="4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32363" y="3938588"/>
            <a:ext cx="3003550" cy="29194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142340" name="Rectangle 4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1pPr>
            <a:lvl2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2pPr>
            <a:lvl3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3pPr>
            <a:lvl4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4pPr>
            <a:lvl5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9pPr>
          </a:lstStyle>
          <a:p>
            <a:r>
              <a:rPr lang="ru-RU" altLang="ru-RU" sz="4800" b="1">
                <a:solidFill>
                  <a:schemeClr val="hlink"/>
                </a:solidFill>
              </a:rPr>
              <a:t>Чтобы не было пожара:</a:t>
            </a:r>
          </a:p>
        </p:txBody>
      </p:sp>
      <p:sp>
        <p:nvSpPr>
          <p:cNvPr id="142341" name="Rectangle 5"/>
          <p:cNvSpPr>
            <a:spLocks noChangeArrowheads="1"/>
          </p:cNvSpPr>
          <p:nvPr/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ru-RU" altLang="ru-RU">
                <a:solidFill>
                  <a:srgbClr val="FFFF00"/>
                </a:solidFill>
              </a:rPr>
              <a:t>1.Никогда и нигде не играйте со спичками и зажигалками.</a:t>
            </a:r>
          </a:p>
          <a:p>
            <a:pPr>
              <a:buFont typeface="Wingdings" pitchFamily="2" charset="2"/>
              <a:buNone/>
            </a:pPr>
            <a:r>
              <a:rPr lang="ru-RU" altLang="ru-RU">
                <a:solidFill>
                  <a:srgbClr val="FFFF00"/>
                </a:solidFill>
              </a:rPr>
              <a:t>2.Самостоятельно не зажигайте газовую плиту.</a:t>
            </a:r>
          </a:p>
          <a:p>
            <a:pPr>
              <a:buFont typeface="Wingdings" pitchFamily="2" charset="2"/>
              <a:buNone/>
            </a:pPr>
            <a:r>
              <a:rPr lang="ru-RU" altLang="ru-RU">
                <a:solidFill>
                  <a:srgbClr val="FFFF00"/>
                </a:solidFill>
              </a:rPr>
              <a:t>3.Не оставляйте без присмотра включенный утюг или чайник.</a:t>
            </a:r>
          </a:p>
          <a:p>
            <a:pPr>
              <a:buFont typeface="Wingdings" pitchFamily="2" charset="2"/>
              <a:buNone/>
            </a:pPr>
            <a:r>
              <a:rPr lang="ru-RU" altLang="ru-RU">
                <a:solidFill>
                  <a:srgbClr val="FFFF00"/>
                </a:solidFill>
              </a:rPr>
              <a:t>4.Не играйте с бензином, керосином и другими жидкостями, которые могут вспыхнуть.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7813"/>
            <a:ext cx="9144000" cy="1143000"/>
          </a:xfrm>
        </p:spPr>
        <p:txBody>
          <a:bodyPr/>
          <a:lstStyle/>
          <a:p>
            <a:pPr algn="ctr"/>
            <a:r>
              <a:rPr lang="ru-RU" altLang="ru-RU" sz="7200"/>
              <a:t>Вика Бриленко</a:t>
            </a:r>
          </a:p>
        </p:txBody>
      </p:sp>
      <p:pic>
        <p:nvPicPr>
          <p:cNvPr id="174083" name="Picture 3" descr="медаль"/>
          <p:cNvPicPr>
            <a:picLocks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71550" y="1844675"/>
            <a:ext cx="7129463" cy="43227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800" b="1">
                <a:solidFill>
                  <a:srgbClr val="3333FF"/>
                </a:solidFill>
              </a:rPr>
              <a:t>Медаль </a:t>
            </a:r>
            <a:br>
              <a:rPr lang="ru-RU" altLang="ru-RU" sz="4800" b="1">
                <a:solidFill>
                  <a:srgbClr val="3333FF"/>
                </a:solidFill>
              </a:rPr>
            </a:br>
            <a:r>
              <a:rPr lang="ru-RU" altLang="ru-RU" sz="4800" b="1">
                <a:solidFill>
                  <a:srgbClr val="3333FF"/>
                </a:solidFill>
              </a:rPr>
              <a:t>«За отвагу на пожаре»</a:t>
            </a:r>
          </a:p>
        </p:txBody>
      </p:sp>
      <p:pic>
        <p:nvPicPr>
          <p:cNvPr id="175107" name="Picture 3" descr="мед"/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87675" y="1844675"/>
            <a:ext cx="3455988" cy="50133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altLang="ru-RU" sz="7200" b="1">
                <a:solidFill>
                  <a:srgbClr val="66FF66"/>
                </a:solidFill>
              </a:rPr>
              <a:t>Дима Филюшин</a:t>
            </a:r>
          </a:p>
        </p:txBody>
      </p:sp>
      <p:pic>
        <p:nvPicPr>
          <p:cNvPr id="176131" name="Picture 3" descr="Дима"/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27313" y="1989138"/>
            <a:ext cx="3935412" cy="43195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6000" b="1">
                <a:solidFill>
                  <a:srgbClr val="FF0000"/>
                </a:solidFill>
              </a:rPr>
              <a:t>Орден Мужества</a:t>
            </a:r>
          </a:p>
        </p:txBody>
      </p:sp>
      <p:pic>
        <p:nvPicPr>
          <p:cNvPr id="177155" name="Picture 3" descr="орден муж"/>
          <p:cNvPicPr>
            <a:picLocks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43213" y="1600200"/>
            <a:ext cx="3384550" cy="49244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188913"/>
            <a:ext cx="7989887" cy="5761037"/>
          </a:xfrm>
        </p:spPr>
        <p:txBody>
          <a:bodyPr/>
          <a:lstStyle/>
          <a:p>
            <a:r>
              <a:rPr lang="ru-RU" altLang="ru-RU" sz="4800">
                <a:solidFill>
                  <a:srgbClr val="FF33CC"/>
                </a:solidFill>
              </a:rPr>
              <a:t> </a:t>
            </a:r>
            <a:r>
              <a:rPr lang="ru-RU" altLang="ru-RU" sz="4800" b="1">
                <a:solidFill>
                  <a:schemeClr val="bg1"/>
                </a:solidFill>
              </a:rPr>
              <a:t>В 2007 году 63 человека погибли в пожаре в доме престарелых в станице Камышеватская Ейского района Краснодарского края</a:t>
            </a:r>
            <a:r>
              <a:rPr lang="ru-RU" altLang="ru-RU" sz="4000"/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78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78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17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362950" cy="5962650"/>
          </a:xfrm>
        </p:spPr>
        <p:txBody>
          <a:bodyPr/>
          <a:lstStyle/>
          <a:p>
            <a:r>
              <a:rPr lang="ru-RU" altLang="ru-RU" sz="6000" b="1">
                <a:solidFill>
                  <a:srgbClr val="00CC00"/>
                </a:solidFill>
              </a:rPr>
              <a:t>Ущерб от пожаров в Краснодарском крае в 2007 году составил </a:t>
            </a:r>
            <a:br>
              <a:rPr lang="ru-RU" altLang="ru-RU" sz="6000" b="1">
                <a:solidFill>
                  <a:srgbClr val="00CC00"/>
                </a:solidFill>
              </a:rPr>
            </a:br>
            <a:r>
              <a:rPr lang="ru-RU" altLang="ru-RU" sz="6000" b="1">
                <a:solidFill>
                  <a:srgbClr val="00CC00"/>
                </a:solidFill>
              </a:rPr>
              <a:t>121 миллион рублей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7920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20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ru-RU" altLang="ru-RU">
                <a:solidFill>
                  <a:srgbClr val="CC0099"/>
                </a:solidFill>
                <a:latin typeface="Arial Black" pitchFamily="34" charset="0"/>
              </a:rPr>
              <a:t>Домашние опасности</a:t>
            </a:r>
          </a:p>
        </p:txBody>
      </p:sp>
      <p:pic>
        <p:nvPicPr>
          <p:cNvPr id="14351" name="Picture 15" descr="стул"/>
          <p:cNvPicPr>
            <a:picLocks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58888" y="1341438"/>
            <a:ext cx="2206625" cy="23050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352" name="Picture 16" descr="утюг"/>
          <p:cNvPicPr>
            <a:picLocks noChangeAspect="1" noChangeArrowheads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87900" y="1330325"/>
            <a:ext cx="3600450" cy="24558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354" name="Picture 18" descr="чайник"/>
          <p:cNvPicPr>
            <a:picLocks noChangeAspect="1" noChangeArrowheads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32363" y="3938588"/>
            <a:ext cx="3267075" cy="27305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355" name="Picture 19" descr="ковш"/>
          <p:cNvPicPr>
            <a:picLocks noChangeAspect="1" noChangeArrowheads="1"/>
          </p:cNvPicPr>
          <p:nvPr>
            <p:ph sz="quarter" idx="3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16013" y="3743325"/>
            <a:ext cx="3600450" cy="26384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>
                <a:solidFill>
                  <a:srgbClr val="CC0099"/>
                </a:solidFill>
                <a:latin typeface="Arial Black" pitchFamily="34" charset="0"/>
              </a:rPr>
              <a:t>Домашние опасности</a:t>
            </a:r>
          </a:p>
        </p:txBody>
      </p:sp>
      <p:pic>
        <p:nvPicPr>
          <p:cNvPr id="21511" name="Picture 7" descr="уксус"/>
          <p:cNvPicPr>
            <a:picLocks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1188" y="1808163"/>
            <a:ext cx="3268662" cy="40814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1512" name="Picture 8" descr="лекарства"/>
          <p:cNvPicPr>
            <a:picLocks noChangeAspect="1" noChangeArrowheads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6613" y="1628775"/>
            <a:ext cx="4062412" cy="21732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1514" name="Picture 10" descr="ножницы"/>
          <p:cNvPicPr>
            <a:picLocks noChangeAspect="1" noChangeArrowheads="1"/>
          </p:cNvPicPr>
          <p:nvPr>
            <p:ph sz="quarter" idx="3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51375" y="3986213"/>
            <a:ext cx="4191000" cy="20510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4" name="Rectangle 8"/>
          <p:cNvSpPr>
            <a:spLocks noGrp="1" noChangeArrowheads="1"/>
          </p:cNvSpPr>
          <p:nvPr>
            <p:ph type="title"/>
          </p:nvPr>
        </p:nvSpPr>
        <p:spPr>
          <a:xfrm>
            <a:off x="684213" y="188913"/>
            <a:ext cx="7631112" cy="4103687"/>
          </a:xfrm>
        </p:spPr>
        <p:txBody>
          <a:bodyPr/>
          <a:lstStyle/>
          <a:p>
            <a:r>
              <a:rPr lang="ru-RU" altLang="ru-RU" sz="4800"/>
              <a:t>Загадка</a:t>
            </a:r>
            <a:br>
              <a:rPr lang="ru-RU" altLang="ru-RU" sz="4800"/>
            </a:br>
            <a:r>
              <a:rPr lang="ru-RU" altLang="ru-RU"/>
              <a:t/>
            </a:r>
            <a:br>
              <a:rPr lang="ru-RU" altLang="ru-RU"/>
            </a:br>
            <a:r>
              <a:rPr lang="ru-RU" altLang="ru-RU"/>
              <a:t>Кто меня не бережётся,</a:t>
            </a:r>
            <a:br>
              <a:rPr lang="ru-RU" altLang="ru-RU"/>
            </a:br>
            <a:r>
              <a:rPr lang="ru-RU" altLang="ru-RU"/>
              <a:t>тот так скоро обожжётся.</a:t>
            </a:r>
            <a:br>
              <a:rPr lang="ru-RU" altLang="ru-RU"/>
            </a:br>
            <a:endParaRPr lang="ru-RU" altLang="ru-RU"/>
          </a:p>
        </p:txBody>
      </p:sp>
      <p:pic>
        <p:nvPicPr>
          <p:cNvPr id="24586" name="Picture 10" descr="огонь-2"/>
          <p:cNvPicPr>
            <a:picLocks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59338" y="4437063"/>
            <a:ext cx="2960687" cy="194627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4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7543800" cy="1295400"/>
          </a:xfrm>
        </p:spPr>
        <p:txBody>
          <a:bodyPr/>
          <a:lstStyle/>
          <a:p>
            <a:r>
              <a:rPr lang="ru-RU" altLang="ru-RU" sz="7200">
                <a:solidFill>
                  <a:srgbClr val="339933"/>
                </a:solidFill>
                <a:latin typeface="Monotype Corsiva" pitchFamily="66" charset="0"/>
              </a:rPr>
              <a:t>Огонь - друг</a:t>
            </a:r>
          </a:p>
        </p:txBody>
      </p:sp>
      <p:pic>
        <p:nvPicPr>
          <p:cNvPr id="40964" name="Picture 4" descr="огонь в печи"/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5650" y="1700213"/>
            <a:ext cx="7697788" cy="46275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7200">
                <a:solidFill>
                  <a:srgbClr val="339933"/>
                </a:solidFill>
                <a:latin typeface="Monotype Corsiva" pitchFamily="66" charset="0"/>
              </a:rPr>
              <a:t>Огонь - друг</a:t>
            </a:r>
          </a:p>
        </p:txBody>
      </p:sp>
      <p:pic>
        <p:nvPicPr>
          <p:cNvPr id="52228" name="Picture 4" descr="огонь-3"/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76375" y="1601788"/>
            <a:ext cx="6191250" cy="46450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8900">
                <a:solidFill>
                  <a:schemeClr val="hlink"/>
                </a:solidFill>
                <a:latin typeface="Monotype Corsiva" pitchFamily="66" charset="0"/>
              </a:rPr>
              <a:t>Огонь -друг</a:t>
            </a:r>
          </a:p>
        </p:txBody>
      </p:sp>
      <p:pic>
        <p:nvPicPr>
          <p:cNvPr id="54276" name="Picture 4" descr="Печка-2"/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51050" y="1628775"/>
            <a:ext cx="5473700" cy="46799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7900">
                <a:solidFill>
                  <a:srgbClr val="009900"/>
                </a:solidFill>
                <a:latin typeface="Monotype Corsiva" pitchFamily="66" charset="0"/>
              </a:rPr>
              <a:t>Огонь-друг</a:t>
            </a:r>
          </a:p>
        </p:txBody>
      </p:sp>
      <p:pic>
        <p:nvPicPr>
          <p:cNvPr id="62470" name="Picture 6" descr="кузнец2"/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00113" y="1484313"/>
            <a:ext cx="6840537" cy="50403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Сеть">
  <a:themeElements>
    <a:clrScheme name="Сеть 9">
      <a:dk1>
        <a:srgbClr val="000000"/>
      </a:dk1>
      <a:lt1>
        <a:srgbClr val="FFFFFF"/>
      </a:lt1>
      <a:dk2>
        <a:srgbClr val="7C1302"/>
      </a:dk2>
      <a:lt2>
        <a:srgbClr val="CC9900"/>
      </a:lt2>
      <a:accent1>
        <a:srgbClr val="CC9900"/>
      </a:accent1>
      <a:accent2>
        <a:srgbClr val="CC3300"/>
      </a:accent2>
      <a:accent3>
        <a:srgbClr val="FFFFFF"/>
      </a:accent3>
      <a:accent4>
        <a:srgbClr val="000000"/>
      </a:accent4>
      <a:accent5>
        <a:srgbClr val="E2CAAA"/>
      </a:accent5>
      <a:accent6>
        <a:srgbClr val="B92D00"/>
      </a:accent6>
      <a:hlink>
        <a:srgbClr val="808080"/>
      </a:hlink>
      <a:folHlink>
        <a:srgbClr val="CCCC66"/>
      </a:folHlink>
    </a:clrScheme>
    <a:fontScheme name="Сеть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Равновесие">
  <a:themeElements>
    <a:clrScheme name="Равновесие 4">
      <a:dk1>
        <a:srgbClr val="005A58"/>
      </a:dk1>
      <a:lt1>
        <a:srgbClr val="FFFFFF"/>
      </a:lt1>
      <a:dk2>
        <a:srgbClr val="00716E"/>
      </a:dk2>
      <a:lt2>
        <a:srgbClr val="FFFF99"/>
      </a:lt2>
      <a:accent1>
        <a:srgbClr val="2DB3B0"/>
      </a:accent1>
      <a:accent2>
        <a:srgbClr val="6D6FC7"/>
      </a:accent2>
      <a:accent3>
        <a:srgbClr val="AABBBA"/>
      </a:accent3>
      <a:accent4>
        <a:srgbClr val="DADADA"/>
      </a:accent4>
      <a:accent5>
        <a:srgbClr val="ADD6D4"/>
      </a:accent5>
      <a:accent6>
        <a:srgbClr val="6264B4"/>
      </a:accent6>
      <a:hlink>
        <a:srgbClr val="00FFFF"/>
      </a:hlink>
      <a:folHlink>
        <a:srgbClr val="00FF00"/>
      </a:folHlink>
    </a:clrScheme>
    <a:fontScheme name="Равновесие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вновесие 1">
        <a:dk1>
          <a:srgbClr val="663300"/>
        </a:dk1>
        <a:lt1>
          <a:srgbClr val="FFFFFF"/>
        </a:lt1>
        <a:dk2>
          <a:srgbClr val="996600"/>
        </a:dk2>
        <a:lt2>
          <a:srgbClr val="DBBD71"/>
        </a:lt2>
        <a:accent1>
          <a:srgbClr val="F8A500"/>
        </a:accent1>
        <a:accent2>
          <a:srgbClr val="808000"/>
        </a:accent2>
        <a:accent3>
          <a:srgbClr val="CAB8AA"/>
        </a:accent3>
        <a:accent4>
          <a:srgbClr val="DADADA"/>
        </a:accent4>
        <a:accent5>
          <a:srgbClr val="FBCFAA"/>
        </a:accent5>
        <a:accent6>
          <a:srgbClr val="737300"/>
        </a:accent6>
        <a:hlink>
          <a:srgbClr val="FFCC66"/>
        </a:hlink>
        <a:folHlink>
          <a:srgbClr val="CCA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2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CC66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B8AA"/>
        </a:accent5>
        <a:accent6>
          <a:srgbClr val="AC6D56"/>
        </a:accent6>
        <a:hlink>
          <a:srgbClr val="FFFF99"/>
        </a:hlink>
        <a:folHlink>
          <a:srgbClr val="E5B3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3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2EB62E"/>
        </a:accent1>
        <a:accent2>
          <a:srgbClr val="527C3A"/>
        </a:accent2>
        <a:accent3>
          <a:srgbClr val="B2B9AC"/>
        </a:accent3>
        <a:accent4>
          <a:srgbClr val="DADADA"/>
        </a:accent4>
        <a:accent5>
          <a:srgbClr val="ADD7AD"/>
        </a:accent5>
        <a:accent6>
          <a:srgbClr val="497034"/>
        </a:accent6>
        <a:hlink>
          <a:srgbClr val="DDD8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4">
        <a:dk1>
          <a:srgbClr val="005A58"/>
        </a:dk1>
        <a:lt1>
          <a:srgbClr val="FFFFFF"/>
        </a:lt1>
        <a:dk2>
          <a:srgbClr val="00716E"/>
        </a:dk2>
        <a:lt2>
          <a:srgbClr val="FFFF99"/>
        </a:lt2>
        <a:accent1>
          <a:srgbClr val="2DB3B0"/>
        </a:accent1>
        <a:accent2>
          <a:srgbClr val="6D6FC7"/>
        </a:accent2>
        <a:accent3>
          <a:srgbClr val="AABBBA"/>
        </a:accent3>
        <a:accent4>
          <a:srgbClr val="DADADA"/>
        </a:accent4>
        <a:accent5>
          <a:srgbClr val="ADD6D4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336699"/>
        </a:accent1>
        <a:accent2>
          <a:srgbClr val="00B000"/>
        </a:accent2>
        <a:accent3>
          <a:srgbClr val="ACB3C1"/>
        </a:accent3>
        <a:accent4>
          <a:srgbClr val="DADADA"/>
        </a:accent4>
        <a:accent5>
          <a:srgbClr val="ADB8CA"/>
        </a:accent5>
        <a:accent6>
          <a:srgbClr val="009F00"/>
        </a:accent6>
        <a:hlink>
          <a:srgbClr val="00CCFF"/>
        </a:hlink>
        <a:folHlink>
          <a:srgbClr val="B5FFF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6">
        <a:dk1>
          <a:srgbClr val="2F2D25"/>
        </a:dk1>
        <a:lt1>
          <a:srgbClr val="FFFFFF"/>
        </a:lt1>
        <a:dk2>
          <a:srgbClr val="656151"/>
        </a:dk2>
        <a:lt2>
          <a:srgbClr val="FFFFCC"/>
        </a:lt2>
        <a:accent1>
          <a:srgbClr val="818173"/>
        </a:accent1>
        <a:accent2>
          <a:srgbClr val="809EA8"/>
        </a:accent2>
        <a:accent3>
          <a:srgbClr val="B8B7B3"/>
        </a:accent3>
        <a:accent4>
          <a:srgbClr val="DADADA"/>
        </a:accent4>
        <a:accent5>
          <a:srgbClr val="C1C1BC"/>
        </a:accent5>
        <a:accent6>
          <a:srgbClr val="738F98"/>
        </a:accent6>
        <a:hlink>
          <a:srgbClr val="E2C86A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7">
        <a:dk1>
          <a:srgbClr val="B4AF80"/>
        </a:dk1>
        <a:lt1>
          <a:srgbClr val="FFFFFF"/>
        </a:lt1>
        <a:dk2>
          <a:srgbClr val="C8C6A2"/>
        </a:dk2>
        <a:lt2>
          <a:srgbClr val="827F4C"/>
        </a:lt2>
        <a:accent1>
          <a:srgbClr val="7C784E"/>
        </a:accent1>
        <a:accent2>
          <a:srgbClr val="A2A4AC"/>
        </a:accent2>
        <a:accent3>
          <a:srgbClr val="E0DFCE"/>
        </a:accent3>
        <a:accent4>
          <a:srgbClr val="DADADA"/>
        </a:accent4>
        <a:accent5>
          <a:srgbClr val="BFBEB2"/>
        </a:accent5>
        <a:accent6>
          <a:srgbClr val="92949B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8">
        <a:dk1>
          <a:srgbClr val="000000"/>
        </a:dk1>
        <a:lt1>
          <a:srgbClr val="DDDDDD"/>
        </a:lt1>
        <a:dk2>
          <a:srgbClr val="000000"/>
        </a:dk2>
        <a:lt2>
          <a:srgbClr val="B8B7D1"/>
        </a:lt2>
        <a:accent1>
          <a:srgbClr val="F1F0F4"/>
        </a:accent1>
        <a:accent2>
          <a:srgbClr val="C1BCFC"/>
        </a:accent2>
        <a:accent3>
          <a:srgbClr val="EBEBEB"/>
        </a:accent3>
        <a:accent4>
          <a:srgbClr val="000000"/>
        </a:accent4>
        <a:accent5>
          <a:srgbClr val="F7F6F8"/>
        </a:accent5>
        <a:accent6>
          <a:srgbClr val="AFAAE4"/>
        </a:accent6>
        <a:hlink>
          <a:srgbClr val="5454C6"/>
        </a:hlink>
        <a:folHlink>
          <a:srgbClr val="6A6F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9">
        <a:dk1>
          <a:srgbClr val="000000"/>
        </a:dk1>
        <a:lt1>
          <a:srgbClr val="FFFFFF"/>
        </a:lt1>
        <a:dk2>
          <a:srgbClr val="00A29E"/>
        </a:dk2>
        <a:lt2>
          <a:srgbClr val="CBCBCB"/>
        </a:lt2>
        <a:accent1>
          <a:srgbClr val="E5E5FF"/>
        </a:accent1>
        <a:accent2>
          <a:srgbClr val="79CD6B"/>
        </a:accent2>
        <a:accent3>
          <a:srgbClr val="FFFFFF"/>
        </a:accent3>
        <a:accent4>
          <a:srgbClr val="000000"/>
        </a:accent4>
        <a:accent5>
          <a:srgbClr val="F0F0FF"/>
        </a:accent5>
        <a:accent6>
          <a:srgbClr val="6DBA60"/>
        </a:accent6>
        <a:hlink>
          <a:srgbClr val="4477DE"/>
        </a:hlink>
        <a:folHlink>
          <a:srgbClr val="65498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Океан">
  <a:themeElements>
    <a:clrScheme name="Океан 8">
      <a:dk1>
        <a:srgbClr val="000000"/>
      </a:dk1>
      <a:lt1>
        <a:srgbClr val="FFFFFF"/>
      </a:lt1>
      <a:dk2>
        <a:srgbClr val="FFBA2F"/>
      </a:dk2>
      <a:lt2>
        <a:srgbClr val="A50021"/>
      </a:lt2>
      <a:accent1>
        <a:srgbClr val="FF6600"/>
      </a:accent1>
      <a:accent2>
        <a:srgbClr val="CC6600"/>
      </a:accent2>
      <a:accent3>
        <a:srgbClr val="FFD9AD"/>
      </a:accent3>
      <a:accent4>
        <a:srgbClr val="DADADA"/>
      </a:accent4>
      <a:accent5>
        <a:srgbClr val="FFB8AA"/>
      </a:accent5>
      <a:accent6>
        <a:srgbClr val="B95C00"/>
      </a:accent6>
      <a:hlink>
        <a:srgbClr val="663300"/>
      </a:hlink>
      <a:folHlink>
        <a:srgbClr val="CC9900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Граница">
  <a:themeElements>
    <a:clrScheme name="Граница 1">
      <a:dk1>
        <a:srgbClr val="00007A"/>
      </a:dk1>
      <a:lt1>
        <a:srgbClr val="FFFFFF"/>
      </a:lt1>
      <a:dk2>
        <a:srgbClr val="000066"/>
      </a:dk2>
      <a:lt2>
        <a:srgbClr val="CCECFF"/>
      </a:lt2>
      <a:accent1>
        <a:srgbClr val="6F64C2"/>
      </a:accent1>
      <a:accent2>
        <a:srgbClr val="0089BA"/>
      </a:accent2>
      <a:accent3>
        <a:srgbClr val="AAAAB8"/>
      </a:accent3>
      <a:accent4>
        <a:srgbClr val="DADADA"/>
      </a:accent4>
      <a:accent5>
        <a:srgbClr val="BBB8DD"/>
      </a:accent5>
      <a:accent6>
        <a:srgbClr val="007CA8"/>
      </a:accent6>
      <a:hlink>
        <a:srgbClr val="66CCFF"/>
      </a:hlink>
      <a:folHlink>
        <a:srgbClr val="00CC99"/>
      </a:folHlink>
    </a:clrScheme>
    <a:fontScheme name="Границ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раница 1">
        <a:dk1>
          <a:srgbClr val="00007A"/>
        </a:dk1>
        <a:lt1>
          <a:srgbClr val="FFFFFF"/>
        </a:lt1>
        <a:dk2>
          <a:srgbClr val="000066"/>
        </a:dk2>
        <a:lt2>
          <a:srgbClr val="CCECFF"/>
        </a:lt2>
        <a:accent1>
          <a:srgbClr val="6F64C2"/>
        </a:accent1>
        <a:accent2>
          <a:srgbClr val="0089BA"/>
        </a:accent2>
        <a:accent3>
          <a:srgbClr val="AAAAB8"/>
        </a:accent3>
        <a:accent4>
          <a:srgbClr val="DADADA"/>
        </a:accent4>
        <a:accent5>
          <a:srgbClr val="BBB8DD"/>
        </a:accent5>
        <a:accent6>
          <a:srgbClr val="007CA8"/>
        </a:accent6>
        <a:hlink>
          <a:srgbClr val="66CCFF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2">
        <a:dk1>
          <a:srgbClr val="5B5D6B"/>
        </a:dk1>
        <a:lt1>
          <a:srgbClr val="FFFFFF"/>
        </a:lt1>
        <a:dk2>
          <a:srgbClr val="5A5C6C"/>
        </a:dk2>
        <a:lt2>
          <a:srgbClr val="FFFFCC"/>
        </a:lt2>
        <a:accent1>
          <a:srgbClr val="9966FF"/>
        </a:accent1>
        <a:accent2>
          <a:srgbClr val="9383B3"/>
        </a:accent2>
        <a:accent3>
          <a:srgbClr val="B5B5BA"/>
        </a:accent3>
        <a:accent4>
          <a:srgbClr val="DADADA"/>
        </a:accent4>
        <a:accent5>
          <a:srgbClr val="CAB8FF"/>
        </a:accent5>
        <a:accent6>
          <a:srgbClr val="8576A2"/>
        </a:accent6>
        <a:hlink>
          <a:srgbClr val="A3C145"/>
        </a:hlink>
        <a:folHlink>
          <a:srgbClr val="6FA9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3">
        <a:dk1>
          <a:srgbClr val="86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6600"/>
        </a:accent1>
        <a:accent2>
          <a:srgbClr val="FF9933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4">
        <a:dk1>
          <a:srgbClr val="676A5C"/>
        </a:dk1>
        <a:lt1>
          <a:srgbClr val="FFFFFF"/>
        </a:lt1>
        <a:dk2>
          <a:srgbClr val="686B5D"/>
        </a:dk2>
        <a:lt2>
          <a:srgbClr val="FFFFCC"/>
        </a:lt2>
        <a:accent1>
          <a:srgbClr val="CC6600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E2B8AA"/>
        </a:accent5>
        <a:accent6>
          <a:srgbClr val="738F98"/>
        </a:accent6>
        <a:hlink>
          <a:srgbClr val="DDBF4F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5">
        <a:dk1>
          <a:srgbClr val="AC835E"/>
        </a:dk1>
        <a:lt1>
          <a:srgbClr val="FFFFFF"/>
        </a:lt1>
        <a:dk2>
          <a:srgbClr val="AE8764"/>
        </a:dk2>
        <a:lt2>
          <a:srgbClr val="FFFFCC"/>
        </a:lt2>
        <a:accent1>
          <a:srgbClr val="CC6600"/>
        </a:accent1>
        <a:accent2>
          <a:srgbClr val="FF5050"/>
        </a:accent2>
        <a:accent3>
          <a:srgbClr val="D3C3B8"/>
        </a:accent3>
        <a:accent4>
          <a:srgbClr val="DADADA"/>
        </a:accent4>
        <a:accent5>
          <a:srgbClr val="E2B8AA"/>
        </a:accent5>
        <a:accent6>
          <a:srgbClr val="E74848"/>
        </a:accent6>
        <a:hlink>
          <a:srgbClr val="FFCC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6">
        <a:dk1>
          <a:srgbClr val="526133"/>
        </a:dk1>
        <a:lt1>
          <a:srgbClr val="FFFFFF"/>
        </a:lt1>
        <a:dk2>
          <a:srgbClr val="4E5D31"/>
        </a:dk2>
        <a:lt2>
          <a:srgbClr val="FFFFCC"/>
        </a:lt2>
        <a:accent1>
          <a:srgbClr val="99CC00"/>
        </a:accent1>
        <a:accent2>
          <a:srgbClr val="7A9505"/>
        </a:accent2>
        <a:accent3>
          <a:srgbClr val="B2B6AD"/>
        </a:accent3>
        <a:accent4>
          <a:srgbClr val="DADADA"/>
        </a:accent4>
        <a:accent5>
          <a:srgbClr val="CAE2AA"/>
        </a:accent5>
        <a:accent6>
          <a:srgbClr val="6E8704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7">
        <a:dk1>
          <a:srgbClr val="000000"/>
        </a:dk1>
        <a:lt1>
          <a:srgbClr val="DDDCC5"/>
        </a:lt1>
        <a:dk2>
          <a:srgbClr val="95934B"/>
        </a:dk2>
        <a:lt2>
          <a:srgbClr val="DBDAC3"/>
        </a:lt2>
        <a:accent1>
          <a:srgbClr val="EAEBE1"/>
        </a:accent1>
        <a:accent2>
          <a:srgbClr val="9DB0B7"/>
        </a:accent2>
        <a:accent3>
          <a:srgbClr val="EBEBDF"/>
        </a:accent3>
        <a:accent4>
          <a:srgbClr val="000000"/>
        </a:accent4>
        <a:accent5>
          <a:srgbClr val="F3F3EE"/>
        </a:accent5>
        <a:accent6>
          <a:srgbClr val="8E9FA6"/>
        </a:accent6>
        <a:hlink>
          <a:srgbClr val="0099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раница 8">
        <a:dk1>
          <a:srgbClr val="007E7B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CC66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B95C"/>
        </a:accent6>
        <a:hlink>
          <a:srgbClr val="CCFFCC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9">
        <a:dk1>
          <a:srgbClr val="000000"/>
        </a:dk1>
        <a:lt1>
          <a:srgbClr val="FFFFFF"/>
        </a:lt1>
        <a:dk2>
          <a:srgbClr val="000000"/>
        </a:dk2>
        <a:lt2>
          <a:srgbClr val="FEFEFE"/>
        </a:lt2>
        <a:accent1>
          <a:srgbClr val="E1E1FF"/>
        </a:accent1>
        <a:accent2>
          <a:srgbClr val="D9FFF8"/>
        </a:accent2>
        <a:accent3>
          <a:srgbClr val="FFFFFF"/>
        </a:accent3>
        <a:accent4>
          <a:srgbClr val="000000"/>
        </a:accent4>
        <a:accent5>
          <a:srgbClr val="EEEEFF"/>
        </a:accent5>
        <a:accent6>
          <a:srgbClr val="C4E7E1"/>
        </a:accent6>
        <a:hlink>
          <a:srgbClr val="9966FF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Кимоно">
  <a:themeElements>
    <a:clrScheme name="Кимоно 6">
      <a:dk1>
        <a:srgbClr val="000000"/>
      </a:dk1>
      <a:lt1>
        <a:srgbClr val="D9EFE0"/>
      </a:lt1>
      <a:dk2>
        <a:srgbClr val="30605A"/>
      </a:dk2>
      <a:lt2>
        <a:srgbClr val="15331E"/>
      </a:lt2>
      <a:accent1>
        <a:srgbClr val="A4C6BA"/>
      </a:accent1>
      <a:accent2>
        <a:srgbClr val="558F7D"/>
      </a:accent2>
      <a:accent3>
        <a:srgbClr val="E9F6ED"/>
      </a:accent3>
      <a:accent4>
        <a:srgbClr val="000000"/>
      </a:accent4>
      <a:accent5>
        <a:srgbClr val="CFDFD9"/>
      </a:accent5>
      <a:accent6>
        <a:srgbClr val="4C8171"/>
      </a:accent6>
      <a:hlink>
        <a:srgbClr val="C1C177"/>
      </a:hlink>
      <a:folHlink>
        <a:srgbClr val="A08F5E"/>
      </a:folHlink>
    </a:clrScheme>
    <a:fontScheme name="Кимоно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имоно 1">
        <a:dk1>
          <a:srgbClr val="2F1311"/>
        </a:dk1>
        <a:lt1>
          <a:srgbClr val="C16059"/>
        </a:lt1>
        <a:dk2>
          <a:srgbClr val="F7D47D"/>
        </a:dk2>
        <a:lt2>
          <a:srgbClr val="000000"/>
        </a:lt2>
        <a:accent1>
          <a:srgbClr val="D5B781"/>
        </a:accent1>
        <a:accent2>
          <a:srgbClr val="79AF7D"/>
        </a:accent2>
        <a:accent3>
          <a:srgbClr val="DDB6B5"/>
        </a:accent3>
        <a:accent4>
          <a:srgbClr val="270E0D"/>
        </a:accent4>
        <a:accent5>
          <a:srgbClr val="E7D8C1"/>
        </a:accent5>
        <a:accent6>
          <a:srgbClr val="6D9E71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2">
        <a:dk1>
          <a:srgbClr val="000000"/>
        </a:dk1>
        <a:lt1>
          <a:srgbClr val="FFFFFF"/>
        </a:lt1>
        <a:dk2>
          <a:srgbClr val="000000"/>
        </a:dk2>
        <a:lt2>
          <a:srgbClr val="F7D47D"/>
        </a:lt2>
        <a:accent1>
          <a:srgbClr val="C19341"/>
        </a:accent1>
        <a:accent2>
          <a:srgbClr val="60A265"/>
        </a:accent2>
        <a:accent3>
          <a:srgbClr val="AAAAAA"/>
        </a:accent3>
        <a:accent4>
          <a:srgbClr val="DADADA"/>
        </a:accent4>
        <a:accent5>
          <a:srgbClr val="DDC8B0"/>
        </a:accent5>
        <a:accent6>
          <a:srgbClr val="56925B"/>
        </a:accent6>
        <a:hlink>
          <a:srgbClr val="EB9F17"/>
        </a:hlink>
        <a:folHlink>
          <a:srgbClr val="CF76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3">
        <a:dk1>
          <a:srgbClr val="00002E"/>
        </a:dk1>
        <a:lt1>
          <a:srgbClr val="FFFFFF"/>
        </a:lt1>
        <a:dk2>
          <a:srgbClr val="003399"/>
        </a:dk2>
        <a:lt2>
          <a:srgbClr val="F4BC40"/>
        </a:lt2>
        <a:accent1>
          <a:srgbClr val="9280CC"/>
        </a:accent1>
        <a:accent2>
          <a:srgbClr val="BD51A1"/>
        </a:accent2>
        <a:accent3>
          <a:srgbClr val="AAADCA"/>
        </a:accent3>
        <a:accent4>
          <a:srgbClr val="DADADA"/>
        </a:accent4>
        <a:accent5>
          <a:srgbClr val="C7C0E2"/>
        </a:accent5>
        <a:accent6>
          <a:srgbClr val="AB4991"/>
        </a:accent6>
        <a:hlink>
          <a:srgbClr val="CC66FF"/>
        </a:hlink>
        <a:folHlink>
          <a:srgbClr val="824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4">
        <a:dk1>
          <a:srgbClr val="2F1311"/>
        </a:dk1>
        <a:lt1>
          <a:srgbClr val="7A8E9C"/>
        </a:lt1>
        <a:dk2>
          <a:srgbClr val="FDF4DF"/>
        </a:dk2>
        <a:lt2>
          <a:srgbClr val="3E4A52"/>
        </a:lt2>
        <a:accent1>
          <a:srgbClr val="81ABA0"/>
        </a:accent1>
        <a:accent2>
          <a:srgbClr val="CD817B"/>
        </a:accent2>
        <a:accent3>
          <a:srgbClr val="BEC6CB"/>
        </a:accent3>
        <a:accent4>
          <a:srgbClr val="270E0D"/>
        </a:accent4>
        <a:accent5>
          <a:srgbClr val="C1D2CD"/>
        </a:accent5>
        <a:accent6>
          <a:srgbClr val="BA746F"/>
        </a:accent6>
        <a:hlink>
          <a:srgbClr val="BEBC76"/>
        </a:hlink>
        <a:folHlink>
          <a:srgbClr val="668E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5">
        <a:dk1>
          <a:srgbClr val="2F1311"/>
        </a:dk1>
        <a:lt1>
          <a:srgbClr val="7A9C7C"/>
        </a:lt1>
        <a:dk2>
          <a:srgbClr val="FBEBC3"/>
        </a:dk2>
        <a:lt2>
          <a:srgbClr val="3C503D"/>
        </a:lt2>
        <a:accent1>
          <a:srgbClr val="D5B781"/>
        </a:accent1>
        <a:accent2>
          <a:srgbClr val="C16059"/>
        </a:accent2>
        <a:accent3>
          <a:srgbClr val="BECBBF"/>
        </a:accent3>
        <a:accent4>
          <a:srgbClr val="270E0D"/>
        </a:accent4>
        <a:accent5>
          <a:srgbClr val="E7D8C1"/>
        </a:accent5>
        <a:accent6>
          <a:srgbClr val="AF5650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6">
        <a:dk1>
          <a:srgbClr val="000000"/>
        </a:dk1>
        <a:lt1>
          <a:srgbClr val="D9EFE0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E9F6ED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7">
        <a:dk1>
          <a:srgbClr val="2F1311"/>
        </a:dk1>
        <a:lt1>
          <a:srgbClr val="CFC7B5"/>
        </a:lt1>
        <a:dk2>
          <a:srgbClr val="853F35"/>
        </a:dk2>
        <a:lt2>
          <a:srgbClr val="8E7F5E"/>
        </a:lt2>
        <a:accent1>
          <a:srgbClr val="EBD2A5"/>
        </a:accent1>
        <a:accent2>
          <a:srgbClr val="A5C9A8"/>
        </a:accent2>
        <a:accent3>
          <a:srgbClr val="E4E0D7"/>
        </a:accent3>
        <a:accent4>
          <a:srgbClr val="270E0D"/>
        </a:accent4>
        <a:accent5>
          <a:srgbClr val="F3E5CF"/>
        </a:accent5>
        <a:accent6>
          <a:srgbClr val="95B698"/>
        </a:accent6>
        <a:hlink>
          <a:srgbClr val="C68510"/>
        </a:hlink>
        <a:folHlink>
          <a:srgbClr val="E5A8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8">
        <a:dk1>
          <a:srgbClr val="000000"/>
        </a:dk1>
        <a:lt1>
          <a:srgbClr val="F0EED8"/>
        </a:lt1>
        <a:dk2>
          <a:srgbClr val="666729"/>
        </a:dk2>
        <a:lt2>
          <a:srgbClr val="3F3B19"/>
        </a:lt2>
        <a:accent1>
          <a:srgbClr val="E9D47D"/>
        </a:accent1>
        <a:accent2>
          <a:srgbClr val="D4DD91"/>
        </a:accent2>
        <a:accent3>
          <a:srgbClr val="F6F5E9"/>
        </a:accent3>
        <a:accent4>
          <a:srgbClr val="000000"/>
        </a:accent4>
        <a:accent5>
          <a:srgbClr val="F2E6BF"/>
        </a:accent5>
        <a:accent6>
          <a:srgbClr val="C0C883"/>
        </a:accent6>
        <a:hlink>
          <a:srgbClr val="9D943F"/>
        </a:hlink>
        <a:folHlink>
          <a:srgbClr val="C9C1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Разрез">
  <a:themeElements>
    <a:clrScheme name="Разрез 1">
      <a:dk1>
        <a:srgbClr val="8C0000"/>
      </a:dk1>
      <a:lt1>
        <a:srgbClr val="FFFFFF"/>
      </a:lt1>
      <a:dk2>
        <a:srgbClr val="720000"/>
      </a:dk2>
      <a:lt2>
        <a:srgbClr val="FFFFCC"/>
      </a:lt2>
      <a:accent1>
        <a:srgbClr val="FF3300"/>
      </a:accent1>
      <a:accent2>
        <a:srgbClr val="BE7960"/>
      </a:accent2>
      <a:accent3>
        <a:srgbClr val="BCAAAA"/>
      </a:accent3>
      <a:accent4>
        <a:srgbClr val="DADADA"/>
      </a:accent4>
      <a:accent5>
        <a:srgbClr val="FFADAA"/>
      </a:accent5>
      <a:accent6>
        <a:srgbClr val="AC6D56"/>
      </a:accent6>
      <a:hlink>
        <a:srgbClr val="FFCC66"/>
      </a:hlink>
      <a:folHlink>
        <a:srgbClr val="FF9900"/>
      </a:folHlink>
    </a:clrScheme>
    <a:fontScheme name="Разрез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зрез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рез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Трава">
  <a:themeElements>
    <a:clrScheme name="Трава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Океан 7">
    <a:dk1>
      <a:srgbClr val="5F5F5F"/>
    </a:dk1>
    <a:lt1>
      <a:srgbClr val="FFFFFF"/>
    </a:lt1>
    <a:dk2>
      <a:srgbClr val="FF6600"/>
    </a:dk2>
    <a:lt2>
      <a:srgbClr val="FFFFFF"/>
    </a:lt2>
    <a:accent1>
      <a:srgbClr val="CC6600"/>
    </a:accent1>
    <a:accent2>
      <a:srgbClr val="FF6600"/>
    </a:accent2>
    <a:accent3>
      <a:srgbClr val="FFB8AA"/>
    </a:accent3>
    <a:accent4>
      <a:srgbClr val="DADADA"/>
    </a:accent4>
    <a:accent5>
      <a:srgbClr val="E2B8AA"/>
    </a:accent5>
    <a:accent6>
      <a:srgbClr val="E75C00"/>
    </a:accent6>
    <a:hlink>
      <a:srgbClr val="FFFF99"/>
    </a:hlink>
    <a:folHlink>
      <a:srgbClr val="FFCC99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387</TotalTime>
  <Words>173</Words>
  <Application>Microsoft Office PowerPoint</Application>
  <PresentationFormat>Экран (4:3)</PresentationFormat>
  <Paragraphs>41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10</vt:i4>
      </vt:variant>
      <vt:variant>
        <vt:lpstr>Заголовки слайдов</vt:lpstr>
      </vt:variant>
      <vt:variant>
        <vt:i4>26</vt:i4>
      </vt:variant>
    </vt:vector>
  </HeadingPairs>
  <TitlesOfParts>
    <vt:vector size="44" baseType="lpstr">
      <vt:lpstr>Arial</vt:lpstr>
      <vt:lpstr>Comic Sans MS</vt:lpstr>
      <vt:lpstr>Times New Roman</vt:lpstr>
      <vt:lpstr>Wingdings</vt:lpstr>
      <vt:lpstr>Tahoma</vt:lpstr>
      <vt:lpstr>Arial Black</vt:lpstr>
      <vt:lpstr>Monotype Corsiva</vt:lpstr>
      <vt:lpstr>Arial Narrow</vt:lpstr>
      <vt:lpstr>Оформление по умолчанию</vt:lpstr>
      <vt:lpstr>Пастель</vt:lpstr>
      <vt:lpstr>Сеть</vt:lpstr>
      <vt:lpstr>Равновесие</vt:lpstr>
      <vt:lpstr>Океан</vt:lpstr>
      <vt:lpstr>Граница</vt:lpstr>
      <vt:lpstr>Кимоно</vt:lpstr>
      <vt:lpstr>Разрез</vt:lpstr>
      <vt:lpstr>Трава</vt:lpstr>
      <vt:lpstr>Текстура</vt:lpstr>
      <vt:lpstr>Урок окружающего мира Пожар</vt:lpstr>
      <vt:lpstr>Домашние опасности</vt:lpstr>
      <vt:lpstr>Домашние опасности</vt:lpstr>
      <vt:lpstr>Домашние опасности</vt:lpstr>
      <vt:lpstr>Загадка  Кто меня не бережётся, тот так скоро обожжётся. </vt:lpstr>
      <vt:lpstr>Огонь - друг</vt:lpstr>
      <vt:lpstr>Огонь - друг</vt:lpstr>
      <vt:lpstr>Огонь -друг</vt:lpstr>
      <vt:lpstr>Огонь-друг</vt:lpstr>
      <vt:lpstr>Презентация PowerPoint</vt:lpstr>
      <vt:lpstr>Огонь - враг</vt:lpstr>
      <vt:lpstr>Огонь - враг</vt:lpstr>
      <vt:lpstr>Огонь - враг</vt:lpstr>
      <vt:lpstr>Пожар в лесу</vt:lpstr>
      <vt:lpstr>Презентация PowerPoint</vt:lpstr>
      <vt:lpstr>Пожар в доме</vt:lpstr>
      <vt:lpstr>Презентация PowerPoint</vt:lpstr>
      <vt:lpstr>При вызове пожарных надо:</vt:lpstr>
      <vt:lpstr>НЕЛЬЗЯ</vt:lpstr>
      <vt:lpstr>Презентация PowerPoint</vt:lpstr>
      <vt:lpstr>Вика Бриленко</vt:lpstr>
      <vt:lpstr>Медаль  «За отвагу на пожаре»</vt:lpstr>
      <vt:lpstr>Дима Филюшин</vt:lpstr>
      <vt:lpstr>Орден Мужества</vt:lpstr>
      <vt:lpstr> В 2007 году 63 человека погибли в пожаре в доме престарелых в станице Камышеватская Ейского района Краснодарского края  </vt:lpstr>
      <vt:lpstr>Ущерб от пожаров в Краснодарском крае в 2007 году составил  121 миллион рублей</vt:lpstr>
    </vt:vector>
  </TitlesOfParts>
  <Company>12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окружающего мира</dc:title>
  <dc:creator>1</dc:creator>
  <cp:lastModifiedBy>Игоревич</cp:lastModifiedBy>
  <cp:revision>21</cp:revision>
  <dcterms:created xsi:type="dcterms:W3CDTF">2008-01-29T12:33:36Z</dcterms:created>
  <dcterms:modified xsi:type="dcterms:W3CDTF">2016-07-26T18:41:52Z</dcterms:modified>
</cp:coreProperties>
</file>