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001D88-CAD6-4D37-AD70-4BCB58281422}"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001D88-CAD6-4D37-AD70-4BCB58281422}"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001D88-CAD6-4D37-AD70-4BCB58281422}"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E001D88-CAD6-4D37-AD70-4BCB58281422}"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001D88-CAD6-4D37-AD70-4BCB58281422}"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04D16EA-ADCF-4223-B172-188F7BAC5516}" type="datetimeFigureOut">
              <a:rPr lang="ru-RU" smtClean="0"/>
              <a:pPr/>
              <a:t>31.03.2020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E001D88-CAD6-4D37-AD70-4BCB58281422}"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04D16EA-ADCF-4223-B172-188F7BAC5516}" type="datetimeFigureOut">
              <a:rPr lang="ru-RU" smtClean="0"/>
              <a:pPr/>
              <a:t>31.03.2020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E001D88-CAD6-4D37-AD70-4BCB5828142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p:txBody>
          <a:bodyPr/>
          <a:lstStyle/>
          <a:p>
            <a:r>
              <a:rPr lang="ru-RU" dirty="0" smtClean="0"/>
              <a:t> </a:t>
            </a:r>
            <a:endParaRPr lang="ru-RU" dirty="0"/>
          </a:p>
        </p:txBody>
      </p:sp>
      <p:pic>
        <p:nvPicPr>
          <p:cNvPr id="1026" name="Picture 2" descr="E:\ура победа 75\img_53.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13601" y="2276872"/>
            <a:ext cx="6003567" cy="1446550"/>
          </a:xfrm>
          <a:prstGeom prst="rect">
            <a:avLst/>
          </a:prstGeom>
        </p:spPr>
        <p:txBody>
          <a:bodyPr wrap="none">
            <a:spAutoFit/>
          </a:bodyPr>
          <a:lstStyle/>
          <a:p>
            <a:pPr algn="ctr"/>
            <a:r>
              <a:rPr lang="ru-RU" sz="4400" b="1" dirty="0" smtClean="0">
                <a:solidFill>
                  <a:schemeClr val="bg1"/>
                </a:solidFill>
              </a:rPr>
              <a:t>Проект </a:t>
            </a:r>
          </a:p>
          <a:p>
            <a:pPr algn="ctr"/>
            <a:r>
              <a:rPr lang="ru-RU" sz="4400" b="1" dirty="0" smtClean="0">
                <a:solidFill>
                  <a:schemeClr val="bg1"/>
                </a:solidFill>
              </a:rPr>
              <a:t>«Подарок ветерану» </a:t>
            </a:r>
            <a:endParaRPr lang="ru-RU" sz="4400" b="1" dirty="0">
              <a:solidFill>
                <a:schemeClr val="bg1"/>
              </a:solidFill>
            </a:endParaRPr>
          </a:p>
        </p:txBody>
      </p:sp>
    </p:spTree>
    <p:extLst>
      <p:ext uri="{BB962C8B-B14F-4D97-AF65-F5344CB8AC3E}">
        <p14:creationId xmlns="" xmlns:p14="http://schemas.microsoft.com/office/powerpoint/2010/main" val="1622654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dirty="0" smtClean="0"/>
              <a:t> </a:t>
            </a:r>
            <a:endParaRPr lang="ru-RU" dirty="0"/>
          </a:p>
        </p:txBody>
      </p:sp>
      <p:sp>
        <p:nvSpPr>
          <p:cNvPr id="3" name="Объект 2"/>
          <p:cNvSpPr>
            <a:spLocks noGrp="1"/>
          </p:cNvSpPr>
          <p:nvPr>
            <p:ph sz="quarter" idx="13"/>
          </p:nvPr>
        </p:nvSpPr>
        <p:spPr/>
        <p:txBody>
          <a:bodyPr/>
          <a:lstStyle/>
          <a:p>
            <a:pPr marL="0" indent="0">
              <a:buNone/>
            </a:pPr>
            <a:r>
              <a:rPr lang="ru-RU" dirty="0" smtClean="0"/>
              <a:t> </a:t>
            </a:r>
            <a:endParaRPr lang="ru-RU" dirty="0"/>
          </a:p>
        </p:txBody>
      </p:sp>
      <p:sp>
        <p:nvSpPr>
          <p:cNvPr id="4" name="Прямоугольник 3"/>
          <p:cNvSpPr/>
          <p:nvPr/>
        </p:nvSpPr>
        <p:spPr>
          <a:xfrm>
            <a:off x="5827" y="476672"/>
            <a:ext cx="6798421" cy="5355312"/>
          </a:xfrm>
          <a:prstGeom prst="rect">
            <a:avLst/>
          </a:prstGeom>
        </p:spPr>
        <p:txBody>
          <a:bodyPr wrap="square">
            <a:spAutoFit/>
          </a:bodyPr>
          <a:lstStyle/>
          <a:p>
            <a:r>
              <a:rPr lang="ru-RU" sz="1400" dirty="0" smtClean="0"/>
              <a:t>Прошло уже много лет как закончилась Великая Отечественная война, которая оставила детей без отцов, жен без мужей, матерей без сыновей. Но до сих пор не затихает боль в людских душах. Миллионы человеческих судеб и сердец исковеркала и уничтожила война, а сколько унесла жизней… Закрыв глаза и, перенесясь на 75 лет назад, перед глазами видим разбитую технику, заброшенные поля, сожженные деревни, плачущие лица детей, женщин, стариков. Чтобы больше не повторилась эта трагедия, мы не имеем право и не должны забывать ни ужасы той войны, ни тех солдат, которые погибли ради того, чтобы мы сейчас жили и радовались чистому и ясному небу, пению птиц над головой. Да, мы обязаны все помнить… </a:t>
            </a:r>
          </a:p>
          <a:p>
            <a:r>
              <a:rPr lang="ru-RU" sz="1400" b="1" i="1" dirty="0" smtClean="0"/>
              <a:t>Поэтому у нас возникла идея создать проект «Подарок ветерану» (далее – проект) проводится в рамках мероприятия,  посвященного 75–</a:t>
            </a:r>
            <a:r>
              <a:rPr lang="ru-RU" sz="1400" b="1" i="1" dirty="0" err="1" smtClean="0"/>
              <a:t>летию</a:t>
            </a:r>
            <a:r>
              <a:rPr lang="ru-RU" sz="1400" b="1" i="1" dirty="0" smtClean="0"/>
              <a:t> Победы</a:t>
            </a:r>
            <a:r>
              <a:rPr lang="ru-RU" sz="1400" b="1" i="1" dirty="0" smtClean="0"/>
              <a:t>.</a:t>
            </a:r>
            <a:r>
              <a:rPr lang="ru-RU" sz="1400" dirty="0" smtClean="0"/>
              <a:t> </a:t>
            </a:r>
            <a:endParaRPr lang="ru-RU" sz="1400" dirty="0" smtClean="0"/>
          </a:p>
          <a:p>
            <a:r>
              <a:rPr lang="ru-RU" sz="1400" dirty="0" smtClean="0"/>
              <a:t>В </a:t>
            </a:r>
            <a:r>
              <a:rPr lang="ru-RU" sz="1400" dirty="0" smtClean="0"/>
              <a:t>2020 году наша огромная страна отмечает 75 - </a:t>
            </a:r>
            <a:r>
              <a:rPr lang="ru-RU" sz="1400" dirty="0" err="1" smtClean="0"/>
              <a:t>летие</a:t>
            </a:r>
            <a:r>
              <a:rPr lang="ru-RU" sz="1400" dirty="0" smtClean="0"/>
              <a:t> Великой Победы нашего народа над фашистской Германией. Ветераны войны. Именно эти люди спасли мир от «коричневой чумы». С каждым годом их становится меньше и меньше, а оставшиеся в живых – совсем старые, больные люди. И о них мы  не должны забывать. Современное поколение детей – последнее поколение, которое застало ветеранов в живых и очень важно, чтобы они ценили этих людей. Наша задача сделать все возможное и невозможное для них, чтобы эти люди были точно уверены, что «Никто не забыт, и ничто не забыто».</a:t>
            </a:r>
          </a:p>
          <a:p>
            <a:endParaRPr lang="ru-RU" sz="1400" b="1" i="1" dirty="0" smtClean="0"/>
          </a:p>
          <a:p>
            <a:r>
              <a:rPr lang="ru-RU" sz="2000" b="1" i="1" dirty="0" smtClean="0"/>
              <a:t>         </a:t>
            </a:r>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588224" y="4437112"/>
            <a:ext cx="2267744" cy="2058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74531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dirty="0" smtClean="0"/>
              <a:t> </a:t>
            </a:r>
            <a:endParaRPr lang="ru-RU" dirty="0"/>
          </a:p>
        </p:txBody>
      </p:sp>
      <p:sp>
        <p:nvSpPr>
          <p:cNvPr id="3" name="Объект 2"/>
          <p:cNvSpPr>
            <a:spLocks noGrp="1"/>
          </p:cNvSpPr>
          <p:nvPr>
            <p:ph sz="quarter" idx="13"/>
          </p:nvPr>
        </p:nvSpPr>
        <p:spPr/>
        <p:txBody>
          <a:bodyPr/>
          <a:lstStyle/>
          <a:p>
            <a:pPr marL="45720" indent="0">
              <a:buNone/>
            </a:pPr>
            <a:r>
              <a:rPr lang="ru-RU" dirty="0" smtClean="0"/>
              <a:t> </a:t>
            </a:r>
            <a:endParaRPr lang="ru-RU" dirty="0"/>
          </a:p>
        </p:txBody>
      </p:sp>
      <p:sp>
        <p:nvSpPr>
          <p:cNvPr id="4" name="Прямоугольник 3"/>
          <p:cNvSpPr/>
          <p:nvPr/>
        </p:nvSpPr>
        <p:spPr>
          <a:xfrm>
            <a:off x="467544" y="548680"/>
            <a:ext cx="7128792" cy="5109091"/>
          </a:xfrm>
          <a:prstGeom prst="rect">
            <a:avLst/>
          </a:prstGeom>
        </p:spPr>
        <p:txBody>
          <a:bodyPr wrap="square">
            <a:spAutoFit/>
          </a:bodyPr>
          <a:lstStyle/>
          <a:p>
            <a:r>
              <a:rPr lang="ru-RU" sz="3200" dirty="0" smtClean="0"/>
              <a:t>Целью нашего проекта </a:t>
            </a:r>
            <a:r>
              <a:rPr lang="ru-RU" dirty="0" smtClean="0"/>
              <a:t>является создание памятных подарков, сделанных своими руками, ветеранам ВОВ, труженикам тыла к празднику 9 Мая.</a:t>
            </a:r>
          </a:p>
          <a:p>
            <a:endParaRPr lang="ru-RU" dirty="0" smtClean="0"/>
          </a:p>
          <a:p>
            <a:r>
              <a:rPr lang="ru-RU" sz="2400" b="1" dirty="0" smtClean="0"/>
              <a:t>Проект призван решать следующие задачи:</a:t>
            </a:r>
          </a:p>
          <a:p>
            <a:r>
              <a:rPr lang="ru-RU" dirty="0" smtClean="0"/>
              <a:t>-поздравить ветеранов ВОВ, тружеников тыла с праздником  9 Мая - Днем Победы, вручить подарки, сделанные своими руками.</a:t>
            </a:r>
          </a:p>
          <a:p>
            <a:r>
              <a:rPr lang="ru-RU" dirty="0" smtClean="0"/>
              <a:t>-вовлечь всех участников проекта в общественно-полезную социально значимую деятельность, способствующую саморазвитию и личностному росту.</a:t>
            </a:r>
          </a:p>
          <a:p>
            <a:r>
              <a:rPr lang="ru-RU" dirty="0" smtClean="0"/>
              <a:t>-вызвать патриотическое чувство, уважение к участникам войны у учащихся через общение с ветеранами.</a:t>
            </a:r>
          </a:p>
          <a:p>
            <a:r>
              <a:rPr lang="ru-RU" dirty="0" smtClean="0"/>
              <a:t>-воспитать социально активную, творческую личность, ориентированную на общечеловеческие ценности.</a:t>
            </a:r>
          </a:p>
          <a:p>
            <a:r>
              <a:rPr lang="ru-RU" dirty="0" smtClean="0"/>
              <a:t>-создать условия для реализации участниками проекта своих творческих способностей и эстетического вкуса.</a:t>
            </a:r>
            <a:endParaRPr lang="ru-RU" dirty="0"/>
          </a:p>
        </p:txBody>
      </p:sp>
    </p:spTree>
    <p:extLst>
      <p:ext uri="{BB962C8B-B14F-4D97-AF65-F5344CB8AC3E}">
        <p14:creationId xmlns="" xmlns:p14="http://schemas.microsoft.com/office/powerpoint/2010/main" val="2399779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dirty="0" smtClean="0"/>
              <a:t> </a:t>
            </a:r>
            <a:endParaRPr lang="ru-RU" dirty="0"/>
          </a:p>
        </p:txBody>
      </p:sp>
      <p:sp>
        <p:nvSpPr>
          <p:cNvPr id="3" name="Объект 2"/>
          <p:cNvSpPr>
            <a:spLocks noGrp="1"/>
          </p:cNvSpPr>
          <p:nvPr>
            <p:ph sz="quarter" idx="13"/>
          </p:nvPr>
        </p:nvSpPr>
        <p:spPr/>
        <p:txBody>
          <a:bodyPr/>
          <a:lstStyle/>
          <a:p>
            <a:pPr marL="45720" indent="0">
              <a:buNone/>
            </a:pPr>
            <a:r>
              <a:rPr lang="ru-RU" dirty="0"/>
              <a:t> </a:t>
            </a:r>
          </a:p>
        </p:txBody>
      </p:sp>
      <p:sp>
        <p:nvSpPr>
          <p:cNvPr id="4" name="Прямоугольник 3"/>
          <p:cNvSpPr/>
          <p:nvPr/>
        </p:nvSpPr>
        <p:spPr>
          <a:xfrm>
            <a:off x="539552" y="980728"/>
            <a:ext cx="6318448" cy="2031325"/>
          </a:xfrm>
          <a:prstGeom prst="rect">
            <a:avLst/>
          </a:prstGeom>
        </p:spPr>
        <p:txBody>
          <a:bodyPr wrap="square">
            <a:spAutoFit/>
          </a:bodyPr>
          <a:lstStyle/>
          <a:p>
            <a:r>
              <a:rPr lang="ru-RU" dirty="0" smtClean="0"/>
              <a:t>Ожидаемые результаты.</a:t>
            </a:r>
          </a:p>
          <a:p>
            <a:r>
              <a:rPr lang="ru-RU" dirty="0" smtClean="0"/>
              <a:t>Учащиеся получат навык изготовления различных поделок и подарков, который пригодится им в дальнейшей жизни.</a:t>
            </a:r>
          </a:p>
          <a:p>
            <a:r>
              <a:rPr lang="ru-RU" dirty="0" smtClean="0"/>
              <a:t>Пожилые люди получат реальную возможность почувствовать заботу, уважение, внимание со стороны подрастающего поколения.</a:t>
            </a:r>
            <a:endParaRPr lang="ru-RU" dirty="0"/>
          </a:p>
        </p:txBody>
      </p:sp>
    </p:spTree>
    <p:extLst>
      <p:ext uri="{BB962C8B-B14F-4D97-AF65-F5344CB8AC3E}">
        <p14:creationId xmlns="" xmlns:p14="http://schemas.microsoft.com/office/powerpoint/2010/main" val="4064971617"/>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26</TotalTime>
  <Words>424</Words>
  <Application>Microsoft Office PowerPoint</Application>
  <PresentationFormat>Экран (4:3)</PresentationFormat>
  <Paragraphs>25</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Воздушный поток</vt:lpstr>
      <vt:lpstr> </vt:lpstr>
      <vt:lpstr> </vt:lpstr>
      <vt:lpstr> </vt:lpstr>
      <vt:lpstr> </vt:lpstr>
    </vt:vector>
  </TitlesOfParts>
  <Company>Школа-интернат № 18 ОАО "РЖД"</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ЗамДир</dc:creator>
  <cp:lastModifiedBy>Админ</cp:lastModifiedBy>
  <cp:revision>5</cp:revision>
  <dcterms:created xsi:type="dcterms:W3CDTF">2020-03-20T04:12:19Z</dcterms:created>
  <dcterms:modified xsi:type="dcterms:W3CDTF">2020-03-31T06:35:45Z</dcterms:modified>
</cp:coreProperties>
</file>