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06582F1-40AB-4122-BF6C-EA66AE322032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3B5CC8-24C4-4244-B59D-70C2A1D77756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708920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Приближение суммы, разности, произведения и </a:t>
            </a:r>
            <a:r>
              <a:rPr lang="ru-RU" sz="2400" b="1" dirty="0" smtClean="0"/>
              <a:t>частного двух </a:t>
            </a:r>
            <a:r>
              <a:rPr lang="ru-RU" sz="2400" b="1" dirty="0"/>
              <a:t>чисел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08720"/>
            <a:ext cx="88924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Тезаурус</a:t>
            </a:r>
            <a:endParaRPr lang="ru-RU" sz="2800" dirty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Округление </a:t>
            </a:r>
            <a:r>
              <a:rPr lang="ru-RU" sz="2800" dirty="0"/>
              <a:t>десятичной дроби – замена десятичной дроби приближённым значением с меньшим количеством значащих цифр</a:t>
            </a:r>
            <a:r>
              <a:rPr lang="ru-RU" sz="2800" dirty="0" smtClean="0"/>
              <a:t>. (</a:t>
            </a:r>
            <a:r>
              <a:rPr lang="ru-RU" sz="2800" dirty="0" smtClean="0">
                <a:hlinkClick r:id="rId2" action="ppaction://hlinksldjump"/>
              </a:rPr>
              <a:t>пример</a:t>
            </a:r>
            <a:r>
              <a:rPr lang="ru-RU" sz="2800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ru-RU" sz="2800" dirty="0"/>
          </a:p>
          <a:p>
            <a:pPr>
              <a:buFont typeface="Arial" pitchFamily="34" charset="0"/>
              <a:buChar char="•"/>
            </a:pPr>
            <a:r>
              <a:rPr lang="ru-RU" sz="2800" dirty="0"/>
              <a:t>Десятичная дробь – это дробь, записанная в десятичной форме</a:t>
            </a:r>
            <a:r>
              <a:rPr lang="ru-RU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ru-RU" sz="2800" dirty="0"/>
          </a:p>
          <a:p>
            <a:pPr>
              <a:buFont typeface="Arial" pitchFamily="34" charset="0"/>
              <a:buChar char="•"/>
            </a:pPr>
            <a:r>
              <a:rPr lang="ru-RU" sz="2800" dirty="0"/>
              <a:t>Значащая цифра десятичной дроби – </a:t>
            </a:r>
            <a:r>
              <a:rPr lang="ru-RU" sz="2800" u="sng" dirty="0"/>
              <a:t>это первая слева направо</a:t>
            </a:r>
            <a:r>
              <a:rPr lang="ru-RU" sz="2800" dirty="0"/>
              <a:t> отличная от нуля цифра, а также все следующие за ней цифры.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0"/>
            <a:ext cx="8892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Сумма (разность, произведение, частное) двух чисел считается приближённо равной сумме (разности, произведению, частному) их приближений</a:t>
            </a:r>
            <a:r>
              <a:rPr lang="ru-RU" sz="2400" b="1" dirty="0" smtClean="0"/>
              <a:t>.</a:t>
            </a:r>
          </a:p>
          <a:p>
            <a:endParaRPr lang="ru-RU" sz="2400" dirty="0"/>
          </a:p>
          <a:p>
            <a:r>
              <a:rPr lang="ru-RU" sz="2400" i="1" u="sng" dirty="0"/>
              <a:t>Поясним на примере.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988840"/>
            <a:ext cx="57961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1,45 </a:t>
            </a:r>
            <a:r>
              <a:rPr lang="ru-RU" sz="2400" dirty="0"/>
              <a:t>+ 2,32</a:t>
            </a:r>
          </a:p>
          <a:p>
            <a:pPr algn="ctr"/>
            <a:r>
              <a:rPr lang="ru-RU" sz="2400" dirty="0"/>
              <a:t>Округлим данные числа до десятых.</a:t>
            </a:r>
          </a:p>
          <a:p>
            <a:pPr algn="ctr"/>
            <a:r>
              <a:rPr lang="ru-RU" sz="2400" dirty="0"/>
              <a:t>1,45 ≈ 1,5</a:t>
            </a:r>
          </a:p>
          <a:p>
            <a:pPr algn="ctr"/>
            <a:r>
              <a:rPr lang="ru-RU" sz="2400" dirty="0"/>
              <a:t>2,32 ≈ 2,3</a:t>
            </a:r>
          </a:p>
          <a:p>
            <a:pPr algn="ctr"/>
            <a:r>
              <a:rPr lang="ru-RU" sz="2400" dirty="0"/>
              <a:t>Сложим приближённые значения дробей.</a:t>
            </a:r>
          </a:p>
          <a:p>
            <a:pPr algn="ctr"/>
            <a:r>
              <a:rPr lang="ru-RU" sz="2400" dirty="0"/>
              <a:t>1,5 + 2,3 = 3,8</a:t>
            </a:r>
          </a:p>
          <a:p>
            <a:pPr algn="ctr"/>
            <a:r>
              <a:rPr lang="ru-RU" sz="2400" dirty="0"/>
              <a:t>Проверим с исходными числами.</a:t>
            </a:r>
          </a:p>
          <a:p>
            <a:pPr algn="ctr"/>
            <a:r>
              <a:rPr lang="ru-RU" sz="2400" dirty="0"/>
              <a:t>1,45 + 2,32 = 3,77</a:t>
            </a:r>
          </a:p>
          <a:p>
            <a:pPr algn="ctr"/>
            <a:r>
              <a:rPr lang="ru-RU" sz="2400" dirty="0"/>
              <a:t>Округлим сумму до десятых.</a:t>
            </a:r>
          </a:p>
          <a:p>
            <a:pPr algn="ctr"/>
            <a:r>
              <a:rPr lang="ru-RU" sz="2400" dirty="0"/>
              <a:t>3,77 ≈ 3,8</a:t>
            </a:r>
          </a:p>
          <a:p>
            <a:pPr algn="ctr"/>
            <a:r>
              <a:rPr lang="ru-RU" sz="2400" b="1" dirty="0"/>
              <a:t>Получили тот же результат.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916832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Чтобы </a:t>
            </a:r>
            <a:r>
              <a:rPr lang="ru-RU" sz="3600" dirty="0"/>
              <a:t>вычислить приближённую сумму или разность двух чисел, надо </a:t>
            </a:r>
            <a:r>
              <a:rPr lang="ru-RU" sz="3600" u="sng" dirty="0"/>
              <a:t>округлить эти числа с одинаковой точностью, </a:t>
            </a:r>
            <a:r>
              <a:rPr lang="ru-RU" sz="3600" dirty="0"/>
              <a:t>то есть до одного и того же разряда. Затем сложить или вычесть полученные приближения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Выполняем № 907, 908 (правила записать), 911, 912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1.wp.com/xn--24-6kct3an.xn--p1ai/%D0%9C%D0%B0%D1%82%D0%B5%D0%BC%D0%B0%D1%82%D0%B8%D0%BA%D0%B0_5_%D0%BA%D0%BB_%D0%92%D0%B8%D0%BB%D0%B5%D0%BD%D0%BA%D0%B8%D0%BD/37.10.jpg"/>
          <p:cNvPicPr>
            <a:picLocks noChangeAspect="1" noChangeArrowheads="1"/>
          </p:cNvPicPr>
          <p:nvPr/>
        </p:nvPicPr>
        <p:blipFill>
          <a:blip r:embed="rId2" cstate="print"/>
          <a:srcRect t="-6667" r="32077"/>
          <a:stretch>
            <a:fillRect/>
          </a:stretch>
        </p:blipFill>
        <p:spPr bwMode="auto">
          <a:xfrm>
            <a:off x="1835696" y="3501008"/>
            <a:ext cx="5869160" cy="2304256"/>
          </a:xfrm>
          <a:prstGeom prst="rect">
            <a:avLst/>
          </a:prstGeom>
          <a:noFill/>
        </p:spPr>
      </p:pic>
      <p:sp>
        <p:nvSpPr>
          <p:cNvPr id="1028" name="AutoShape 4" descr="https://ds05.infourok.ru/uploads/ex/0bc9/0001f410-78d34250/hello_html_m2ac099c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ds05.infourok.ru/uploads/ex/0bc9/0001f410-78d34250/hello_html_m2ac099c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ds05.infourok.ru/uploads/ex/0bc9/0001f410-78d34250/hello_html_m2ac099c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ds05.infourok.ru/uploads/ex/0bc9/0001f410-78d34250/hello_html_m2ac099c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https://ds02.infourok.ru/uploads/ex/0563/00008e1a-fb27d777/1/hello_html_m2ac099c7.png"/>
          <p:cNvPicPr/>
          <p:nvPr/>
        </p:nvPicPr>
        <p:blipFill>
          <a:blip r:embed="rId3" cstate="print"/>
          <a:srcRect l="13567" t="16848" r="-25" b="-48"/>
          <a:stretch>
            <a:fillRect/>
          </a:stretch>
        </p:blipFill>
        <p:spPr bwMode="auto">
          <a:xfrm>
            <a:off x="2051720" y="1268760"/>
            <a:ext cx="5129628" cy="153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77</TotalTime>
  <Words>183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Your User Name</cp:lastModifiedBy>
  <cp:revision>6</cp:revision>
  <dcterms:created xsi:type="dcterms:W3CDTF">2020-03-31T06:55:49Z</dcterms:created>
  <dcterms:modified xsi:type="dcterms:W3CDTF">2020-03-31T08:13:22Z</dcterms:modified>
</cp:coreProperties>
</file>