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9" r:id="rId3"/>
    <p:sldId id="263" r:id="rId4"/>
    <p:sldId id="265" r:id="rId5"/>
    <p:sldId id="264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F18DE-E968-4075-8174-086553E929E1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B544F-0369-4083-941A-F8C7B94DFF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B544F-0369-4083-941A-F8C7B94DFF63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06582F1-40AB-4122-BF6C-EA66AE322032}" type="datetimeFigureOut">
              <a:rPr lang="ru-RU" smtClean="0"/>
              <a:pPr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73B5CC8-24C4-4244-B59D-70C2A1D77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708920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Приближение суммы, разности, произведения и </a:t>
            </a:r>
            <a:r>
              <a:rPr lang="ru-RU" sz="2400" b="1" dirty="0" smtClean="0"/>
              <a:t>частного двух </a:t>
            </a:r>
            <a:r>
              <a:rPr lang="ru-RU" sz="2400" b="1" dirty="0" smtClean="0"/>
              <a:t>чисел</a:t>
            </a:r>
          </a:p>
          <a:p>
            <a:pPr algn="ctr"/>
            <a:r>
              <a:rPr lang="ru-RU" sz="2400" b="1" dirty="0" smtClean="0"/>
              <a:t>(часть </a:t>
            </a:r>
            <a:r>
              <a:rPr lang="en-US" sz="2400" b="1" dirty="0" smtClean="0"/>
              <a:t>II</a:t>
            </a:r>
            <a:r>
              <a:rPr lang="ru-RU" sz="2400" b="1" dirty="0" smtClean="0"/>
              <a:t>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3608" y="404664"/>
            <a:ext cx="7416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Рассмотрим  умножение </a:t>
            </a:r>
            <a:r>
              <a:rPr lang="ru-RU" sz="3200" dirty="0" smtClean="0"/>
              <a:t>и </a:t>
            </a:r>
            <a:r>
              <a:rPr lang="ru-RU" sz="3200" dirty="0" smtClean="0"/>
              <a:t>деление.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772816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Чтобы вычислить приближённое произведение или частное двух чисел, надо округлить эти числа с точностью до одной и той же значащей цифры, перемножить или разделить полученные приближения и результат округлить до той же значащей цифры.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Пусть даны числа.</a:t>
            </a:r>
          </a:p>
          <a:p>
            <a:pPr algn="ctr"/>
            <a:r>
              <a:rPr lang="ru-RU" sz="2400" dirty="0" smtClean="0"/>
              <a:t>246,76556 и 0,0078653</a:t>
            </a:r>
          </a:p>
          <a:p>
            <a:pPr algn="ctr"/>
            <a:r>
              <a:rPr lang="ru-RU" sz="2400" b="1" dirty="0" smtClean="0"/>
              <a:t>Найдём их произведение</a:t>
            </a:r>
            <a:r>
              <a:rPr lang="ru-RU" sz="2400" dirty="0" smtClean="0"/>
              <a:t>.</a:t>
            </a:r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Округлим </a:t>
            </a:r>
            <a:r>
              <a:rPr lang="ru-RU" sz="2400" dirty="0" smtClean="0"/>
              <a:t>числа до трёх значащих цифр</a:t>
            </a:r>
            <a:r>
              <a:rPr lang="ru-RU" sz="2400" dirty="0" smtClean="0"/>
              <a:t>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246,76556 ≈ 247</a:t>
            </a:r>
          </a:p>
          <a:p>
            <a:pPr algn="ctr"/>
            <a:r>
              <a:rPr lang="ru-RU" sz="2400" dirty="0" smtClean="0"/>
              <a:t>0,0078653 ≈ </a:t>
            </a:r>
            <a:r>
              <a:rPr lang="ru-RU" sz="2400" dirty="0" smtClean="0"/>
              <a:t>0,00787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Вычислим произведение их приближений.</a:t>
            </a:r>
          </a:p>
          <a:p>
            <a:pPr algn="ctr"/>
            <a:r>
              <a:rPr lang="ru-RU" sz="2400" dirty="0" smtClean="0"/>
              <a:t>247·0,00787 = 1,94389</a:t>
            </a:r>
          </a:p>
          <a:p>
            <a:pPr algn="ctr"/>
            <a:r>
              <a:rPr lang="ru-RU" sz="2400" dirty="0" smtClean="0"/>
              <a:t>Округлим результат также до трёх значащих цифр.</a:t>
            </a:r>
          </a:p>
          <a:p>
            <a:pPr algn="ctr"/>
            <a:r>
              <a:rPr lang="ru-RU" sz="2400" dirty="0" smtClean="0"/>
              <a:t>1,94389 ≈ 1,94</a:t>
            </a:r>
          </a:p>
          <a:p>
            <a:pPr algn="ctr"/>
            <a:r>
              <a:rPr lang="ru-RU" sz="2400" dirty="0" smtClean="0"/>
              <a:t>Получаем, что</a:t>
            </a:r>
          </a:p>
          <a:p>
            <a:pPr algn="ctr"/>
            <a:r>
              <a:rPr lang="ru-RU" sz="2400" dirty="0" smtClean="0"/>
              <a:t>246,76556 · 0,0078653 ≈ </a:t>
            </a:r>
            <a:r>
              <a:rPr lang="ru-RU" sz="2400" dirty="0" smtClean="0"/>
              <a:t>1,94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212976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Вычислим частное приближений этих чисел и тоже округлим его до трёх значащих цифр.</a:t>
            </a:r>
          </a:p>
          <a:p>
            <a:pPr algn="ctr"/>
            <a:r>
              <a:rPr lang="ru-RU" sz="2800" dirty="0" smtClean="0"/>
              <a:t>247 : 0,00787 = 31385,00635… ≈ 31400</a:t>
            </a:r>
          </a:p>
          <a:p>
            <a:pPr algn="ctr"/>
            <a:r>
              <a:rPr lang="ru-RU" sz="2800" dirty="0" smtClean="0"/>
              <a:t>Получаем, что</a:t>
            </a:r>
          </a:p>
          <a:p>
            <a:pPr algn="ctr"/>
            <a:r>
              <a:rPr lang="ru-RU" sz="2800" dirty="0" smtClean="0"/>
              <a:t>246,76556 : 0,0078653 ≈ 31400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0"/>
            <a:ext cx="88924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Пусть даны числа.</a:t>
            </a:r>
          </a:p>
          <a:p>
            <a:pPr algn="ctr"/>
            <a:r>
              <a:rPr lang="ru-RU" sz="2400" dirty="0" smtClean="0"/>
              <a:t>246,76556 и 0,0078653</a:t>
            </a:r>
          </a:p>
          <a:p>
            <a:pPr algn="ctr"/>
            <a:r>
              <a:rPr lang="ru-RU" sz="2400" b="1" dirty="0" smtClean="0"/>
              <a:t>Найдём их </a:t>
            </a:r>
            <a:r>
              <a:rPr lang="ru-RU" sz="2400" b="1" dirty="0" smtClean="0"/>
              <a:t>частное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Округлим </a:t>
            </a:r>
            <a:r>
              <a:rPr lang="ru-RU" sz="2400" dirty="0" smtClean="0"/>
              <a:t>числа до трёх значащих цифр.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246,76556 ≈ 247</a:t>
            </a:r>
          </a:p>
          <a:p>
            <a:pPr algn="ctr"/>
            <a:r>
              <a:rPr lang="ru-RU" sz="2400" dirty="0" smtClean="0"/>
              <a:t>0,0078653 ≈ 0,00787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ЗАМЕЧАНИЕ!!!!!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3600" dirty="0" smtClean="0"/>
              <a:t>Точность </a:t>
            </a:r>
            <a:r>
              <a:rPr lang="ru-RU" sz="3600" dirty="0" smtClean="0"/>
              <a:t>вычислений находится в противоречии </a:t>
            </a:r>
            <a:r>
              <a:rPr lang="ru-RU" sz="3600" dirty="0" smtClean="0"/>
              <a:t>с простотой </a:t>
            </a:r>
            <a:r>
              <a:rPr lang="ru-RU" sz="3600" dirty="0" smtClean="0"/>
              <a:t>вычислений. Чем большим количеством цифр мы пользуемся, тем точнее наш результат.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Выполняем № </a:t>
            </a:r>
            <a:r>
              <a:rPr lang="ru-RU" dirty="0" smtClean="0"/>
              <a:t>909, 910 </a:t>
            </a:r>
            <a:r>
              <a:rPr lang="ru-RU" dirty="0" smtClean="0"/>
              <a:t>(правила записать), </a:t>
            </a:r>
            <a:r>
              <a:rPr lang="ru-RU" dirty="0" smtClean="0"/>
              <a:t>913, 914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ds05.infourok.ru/uploads/ex/0bc9/0001f410-78d34250/hello_html_m2ac099c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ds05.infourok.ru/uploads/ex/0bc9/0001f410-78d34250/hello_html_m2ac099c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ds05.infourok.ru/uploads/ex/0bc9/0001f410-78d34250/hello_html_m2ac099c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ds05.infourok.ru/uploads/ex/0bc9/0001f410-78d34250/hello_html_m2ac099c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340768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Масса сушеных груш составляет 20% массы свежих. Сколько сушеных груш получится из:</a:t>
            </a:r>
            <a:br>
              <a:rPr lang="ru-RU" dirty="0" smtClean="0"/>
            </a:br>
            <a:r>
              <a:rPr lang="ru-RU" dirty="0" smtClean="0"/>
              <a:t>100 кг; 350 кг; 25 кг свежих? Сколько процентов массы свежих груш теряется при сушке?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967335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Число </a:t>
            </a:r>
            <a:r>
              <a:rPr lang="ru-RU" i="1" dirty="0" smtClean="0"/>
              <a:t>а</a:t>
            </a:r>
            <a:r>
              <a:rPr lang="ru-RU" dirty="0" smtClean="0"/>
              <a:t> умножить на 0,12. Сколько процентов числа </a:t>
            </a:r>
            <a:r>
              <a:rPr lang="ru-RU" i="1" dirty="0" smtClean="0"/>
              <a:t>а</a:t>
            </a:r>
            <a:r>
              <a:rPr lang="ru-RU" dirty="0" smtClean="0"/>
              <a:t> нашли этим действием?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3861048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1) Зарплату увеличили 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80</a:t>
            </a:r>
            <a:r>
              <a:rPr lang="ru-RU" dirty="0" smtClean="0"/>
              <a:t>%. </a:t>
            </a:r>
            <a:r>
              <a:rPr lang="ru-RU" dirty="0" smtClean="0"/>
              <a:t>Верно ли, что она увеличилась в 1,8 раза?</a:t>
            </a:r>
            <a:br>
              <a:rPr lang="ru-RU" dirty="0" smtClean="0"/>
            </a:br>
            <a:r>
              <a:rPr lang="ru-RU" dirty="0" smtClean="0"/>
              <a:t>2) Если цена увеличилась в 2 раза, то на сколько процентов она увеличилась?</a:t>
            </a:r>
            <a:br>
              <a:rPr lang="ru-RU" dirty="0" smtClean="0"/>
            </a:br>
            <a:r>
              <a:rPr lang="ru-RU" dirty="0" smtClean="0"/>
              <a:t>3) Цена товара увеличилась на 100%. Во сколько раз увеличилась цена?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126</TotalTime>
  <Words>231</Words>
  <Application>Microsoft Office PowerPoint</Application>
  <PresentationFormat>Экран (4:3)</PresentationFormat>
  <Paragraphs>39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Слайд 1</vt:lpstr>
      <vt:lpstr>Слайд 2</vt:lpstr>
      <vt:lpstr>Слайд 3</vt:lpstr>
      <vt:lpstr>Слайд 4</vt:lpstr>
      <vt:lpstr>ЗАМЕЧАНИЕ!!!!!</vt:lpstr>
      <vt:lpstr>Слайд 6</vt:lpstr>
      <vt:lpstr>Слайд 7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Your User Name</cp:lastModifiedBy>
  <cp:revision>11</cp:revision>
  <dcterms:created xsi:type="dcterms:W3CDTF">2020-03-31T06:55:49Z</dcterms:created>
  <dcterms:modified xsi:type="dcterms:W3CDTF">2020-03-31T09:35:37Z</dcterms:modified>
</cp:coreProperties>
</file>