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  <p:sldId id="258" r:id="rId3"/>
    <p:sldId id="277" r:id="rId4"/>
    <p:sldId id="276" r:id="rId5"/>
    <p:sldId id="278" r:id="rId6"/>
    <p:sldId id="263" r:id="rId7"/>
    <p:sldId id="264" r:id="rId8"/>
    <p:sldId id="265" r:id="rId9"/>
    <p:sldId id="267" r:id="rId10"/>
    <p:sldId id="266" r:id="rId11"/>
    <p:sldId id="268" r:id="rId12"/>
    <p:sldId id="269" r:id="rId13"/>
    <p:sldId id="273" r:id="rId14"/>
    <p:sldId id="281" r:id="rId15"/>
    <p:sldId id="274" r:id="rId16"/>
    <p:sldId id="279" r:id="rId17"/>
    <p:sldId id="282" r:id="rId18"/>
  </p:sldIdLst>
  <p:sldSz cx="9144000" cy="6858000" type="screen4x3"/>
  <p:notesSz cx="6735763" cy="98663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47" autoAdjust="0"/>
  </p:normalViewPr>
  <p:slideViewPr>
    <p:cSldViewPr>
      <p:cViewPr>
        <p:scale>
          <a:sx n="96" d="100"/>
          <a:sy n="96" d="100"/>
        </p:scale>
        <p:origin x="-922" y="-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9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9521F6-96BD-4EE7-BCFF-EF39AC223EA1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05A78D-4A90-4813-A87D-8A7AF19B6C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9521F6-96BD-4EE7-BCFF-EF39AC223EA1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05A78D-4A90-4813-A87D-8A7AF19B6C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9521F6-96BD-4EE7-BCFF-EF39AC223EA1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05A78D-4A90-4813-A87D-8A7AF19B6C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9521F6-96BD-4EE7-BCFF-EF39AC223EA1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05A78D-4A90-4813-A87D-8A7AF19B6C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9521F6-96BD-4EE7-BCFF-EF39AC223EA1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05A78D-4A90-4813-A87D-8A7AF19B6C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9521F6-96BD-4EE7-BCFF-EF39AC223EA1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05A78D-4A90-4813-A87D-8A7AF19B6C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9521F6-96BD-4EE7-BCFF-EF39AC223EA1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05A78D-4A90-4813-A87D-8A7AF19B6C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9521F6-96BD-4EE7-BCFF-EF39AC223EA1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05A78D-4A90-4813-A87D-8A7AF19B6C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9521F6-96BD-4EE7-BCFF-EF39AC223EA1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05A78D-4A90-4813-A87D-8A7AF19B6C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9521F6-96BD-4EE7-BCFF-EF39AC223EA1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05A78D-4A90-4813-A87D-8A7AF19B6C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9521F6-96BD-4EE7-BCFF-EF39AC223EA1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05A78D-4A90-4813-A87D-8A7AF19B6C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19521F6-96BD-4EE7-BCFF-EF39AC223EA1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8405A78D-4A90-4813-A87D-8A7AF19B6C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260648"/>
            <a:ext cx="7416824" cy="3816424"/>
          </a:xfrm>
        </p:spPr>
        <p:txBody>
          <a:bodyPr>
            <a:noAutofit/>
          </a:bodyPr>
          <a:lstStyle/>
          <a:p>
            <a:pPr algn="ctr"/>
            <a:r>
              <a:rPr lang="ru-RU" sz="40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Технология проектной деятельности как эффективный метод знакомства дошкольников с  культурно – историческим наследием.</a:t>
            </a:r>
            <a:endParaRPr lang="ru-RU" sz="4000" b="1" i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43808" y="4590256"/>
            <a:ext cx="51845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" indent="0" algn="ctr"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Подготовила :</a:t>
            </a:r>
          </a:p>
          <a:p>
            <a:pPr marL="45720" indent="0" algn="ctr"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 МБОУ СОШ №30</a:t>
            </a:r>
          </a:p>
          <a:p>
            <a:pPr marL="45720" indent="0" algn="ctr"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структурное подразделение – детский сад 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Хачатурова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Ирина Александровна</a:t>
            </a:r>
          </a:p>
        </p:txBody>
      </p:sp>
    </p:spTree>
    <p:extLst>
      <p:ext uri="{BB962C8B-B14F-4D97-AF65-F5344CB8AC3E}">
        <p14:creationId xmlns:p14="http://schemas.microsoft.com/office/powerpoint/2010/main" val="543658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64" y="2939685"/>
            <a:ext cx="5738021" cy="38253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88640"/>
            <a:ext cx="5428579" cy="36190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extBox 1"/>
          <p:cNvSpPr txBox="1"/>
          <p:nvPr/>
        </p:nvSpPr>
        <p:spPr>
          <a:xfrm>
            <a:off x="6084168" y="1160159"/>
            <a:ext cx="2376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</a:t>
            </a:r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Играем</a:t>
            </a:r>
            <a:endParaRPr lang="ru-RU" sz="2800" b="1" i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2202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16632"/>
            <a:ext cx="5212555" cy="34750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5464075" y="774034"/>
            <a:ext cx="345638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Играем в бирюльки с подручными материалами</a:t>
            </a:r>
            <a:endParaRPr lang="ru-RU" sz="2800" b="1" i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1920" y="3212976"/>
            <a:ext cx="5184068" cy="34560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94105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1172750"/>
            <a:ext cx="7128284" cy="47521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51106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1196752"/>
            <a:ext cx="6912768" cy="51845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2411760" y="436877"/>
            <a:ext cx="41063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Игра «Кошки – Мышки»</a:t>
            </a:r>
            <a:endParaRPr lang="ru-RU" sz="2800" b="1" i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3571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2492896"/>
            <a:ext cx="5475691" cy="41067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548680"/>
            <a:ext cx="3922712" cy="29420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8008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19" y="188640"/>
            <a:ext cx="4800533" cy="36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32432" y="3129053"/>
            <a:ext cx="4764021" cy="3573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93224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88640"/>
            <a:ext cx="6400800" cy="29528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4106" y="3140968"/>
            <a:ext cx="7501603" cy="3460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40626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620688"/>
            <a:ext cx="7498080" cy="778098"/>
          </a:xfrm>
        </p:spPr>
        <p:txBody>
          <a:bodyPr>
            <a:noAutofit/>
          </a:bodyPr>
          <a:lstStyle/>
          <a:p>
            <a:pPr algn="ctr"/>
            <a:r>
              <a:rPr lang="ru-RU" sz="54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br>
              <a:rPr lang="ru-RU" sz="54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5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1196752"/>
            <a:ext cx="7573102" cy="50516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5238702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03648" y="1063623"/>
            <a:ext cx="7344816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9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900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настоящее время среди наиболее острых проблем, стоящих перед отечественным дошкольным образованием, выступает проблема становления у дошкольников ценностного отношения к родной стране, воспитания основ гражданственности</a:t>
            </a:r>
            <a:r>
              <a:rPr lang="ru-RU" sz="19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 Дошкольный </a:t>
            </a:r>
            <a:r>
              <a:rPr lang="ru-RU" sz="1900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возраст - важнейший период становления личности, когда закладываются предпосылки гражданских качеств, развиваются представления о человеке, обществе, </a:t>
            </a:r>
            <a:r>
              <a:rPr lang="ru-RU" sz="19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культуре. У</a:t>
            </a:r>
            <a:r>
              <a:rPr lang="ru-RU" sz="1900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ребенка развиваются черты характера, которые связывают его со своей страной, с народом. Дошкольник слышит народные песни, музыку, играет в народные игры, игрушками, получает впечатления от быта, о природе родного края, о труде, нравах и обычаях людей, среди которых он живет.</a:t>
            </a:r>
          </a:p>
          <a:p>
            <a:pPr algn="ctr"/>
            <a:r>
              <a:rPr lang="ru-RU" sz="1900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Любовь к Родине начинается с любви к </a:t>
            </a:r>
            <a:r>
              <a:rPr lang="ru-RU" sz="19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семье, месту</a:t>
            </a:r>
            <a:r>
              <a:rPr lang="ru-RU" sz="1900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где живешь. Поэтому нужно уделять большое внимание ознакомлению дошкольников с культурным и историческим </a:t>
            </a:r>
            <a:r>
              <a:rPr lang="ru-RU" sz="19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наследием</a:t>
            </a:r>
          </a:p>
          <a:p>
            <a:pPr algn="ctr"/>
            <a:r>
              <a:rPr lang="ru-RU" sz="1900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родного края.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096669" y="201849"/>
            <a:ext cx="568863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0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sz="5000" b="1" i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3930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91680" y="332656"/>
            <a:ext cx="6840760" cy="897280"/>
          </a:xfrm>
        </p:spPr>
        <p:txBody>
          <a:bodyPr>
            <a:noAutofit/>
          </a:bodyPr>
          <a:lstStyle/>
          <a:p>
            <a:pPr marL="45720" indent="0" algn="ctr">
              <a:buNone/>
            </a:pPr>
            <a:r>
              <a:rPr lang="ru-RU" sz="54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</a:t>
            </a:r>
          </a:p>
          <a:p>
            <a:pPr marL="45720" indent="0" algn="ctr">
              <a:buNone/>
            </a:pPr>
            <a:r>
              <a:rPr lang="ru-RU" sz="2400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риобщение</a:t>
            </a:r>
            <a:r>
              <a:rPr lang="ru-RU" sz="2400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детей и родителей </a:t>
            </a:r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 истории </a:t>
            </a:r>
            <a:r>
              <a:rPr lang="ru-RU" sz="2400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 культуре родного края, сближение </a:t>
            </a:r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поколений через проектную деятельность.</a:t>
            </a:r>
          </a:p>
          <a:p>
            <a:pPr marL="45720" indent="0">
              <a:buNone/>
            </a:pPr>
            <a:endParaRPr lang="ru-RU" sz="2400" i="1" dirty="0" smtClean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Задачи: </a:t>
            </a:r>
          </a:p>
          <a:p>
            <a:pPr marL="45720" indent="0">
              <a:buNone/>
            </a:pPr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1.Воспитать </a:t>
            </a:r>
            <a:r>
              <a:rPr lang="ru-RU" sz="2000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 ребенка </a:t>
            </a:r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любовь </a:t>
            </a:r>
            <a:r>
              <a:rPr lang="ru-RU" sz="2000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привязанность </a:t>
            </a:r>
            <a:r>
              <a:rPr lang="ru-RU" sz="2000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 своей семье, дому, улице, детскому </a:t>
            </a:r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саду.</a:t>
            </a:r>
          </a:p>
          <a:p>
            <a:pPr marL="45720" indent="0">
              <a:buNone/>
            </a:pPr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2.Развивать интерес </a:t>
            </a:r>
            <a:r>
              <a:rPr lang="ru-RU" sz="2000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 народным </a:t>
            </a:r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традициям.</a:t>
            </a:r>
          </a:p>
          <a:p>
            <a:pPr marL="45720" indent="0">
              <a:buNone/>
            </a:pPr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3. Стремиться к содействию </a:t>
            </a:r>
            <a:r>
              <a:rPr lang="ru-RU" sz="2000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воспитателя и </a:t>
            </a:r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родителей для  всестороннего развития</a:t>
            </a:r>
            <a:r>
              <a:rPr lang="ru-RU" sz="2000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ребёнка.</a:t>
            </a:r>
          </a:p>
          <a:p>
            <a:pPr marL="45720" indent="0">
              <a:buNone/>
            </a:pPr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4. Воспитывать патриотизм.</a:t>
            </a:r>
          </a:p>
        </p:txBody>
      </p:sp>
    </p:spTree>
    <p:extLst>
      <p:ext uri="{BB962C8B-B14F-4D97-AF65-F5344CB8AC3E}">
        <p14:creationId xmlns:p14="http://schemas.microsoft.com/office/powerpoint/2010/main" val="258491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7818072" cy="1143000"/>
          </a:xfrm>
        </p:spPr>
        <p:txBody>
          <a:bodyPr>
            <a:noAutofit/>
          </a:bodyPr>
          <a:lstStyle/>
          <a:p>
            <a:r>
              <a:rPr lang="ru-RU" sz="40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Проектная деятельность в ДОУ</a:t>
            </a:r>
            <a:endParaRPr lang="ru-RU" sz="4000" b="1" i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Использование метода проектной деятельности в дошкольном образовании позволяет формировать активную жизненную позицию детей, развивать творческое мышление, умение самостоятельно различными способами находить информацию и использовать полученные знания.  Кроме того, метод проектов делает образовательную систему ДОУ открытой для непосредственного участия родителей в педагогическом процессе</a:t>
            </a:r>
            <a:endParaRPr lang="ru-RU" sz="2400" b="1" i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3917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 «Бирюльки»</a:t>
            </a:r>
            <a:endParaRPr lang="ru-RU" b="1" i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endParaRPr lang="ru-RU" i="1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112" y="1052736"/>
            <a:ext cx="3389226" cy="2868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https://downloader.disk.yandex.ru/preview/7fad737703044d816615e2fa0da14cb1f7646162f14ee6c98ab4ccd12996eeda/5e020243/T-yBuv9C0RZZuC3A1uvo9gcTf6KMd4QbsnfBN_81uGDwI2s2S5Q97UUvyXkk7BOhjiomm5V2_rWCS8xo5uIgWw==?uid=0&amp;filename=IMG_8414.JPG&amp;disposition=inline&amp;hash=&amp;limit=0&amp;content_type=image%2Fjpeg&amp;tknv=v2&amp;owner_uid=193693987&amp;size=2048x2048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7" y="1383524"/>
            <a:ext cx="3501628" cy="2333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gk-tdm.ru/wa-data/public/shop/products/08/18/1808/images/2311/2311.970x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9713" y="3921699"/>
            <a:ext cx="3384376" cy="2668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sun9-39.userapi.com/c857420/v857420347/f984a/0nm49fcZOrU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90336" y="4005064"/>
            <a:ext cx="3653702" cy="2581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8339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88640"/>
            <a:ext cx="5212555" cy="34750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2" y="3356992"/>
            <a:ext cx="4860032" cy="32400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extBox 1"/>
          <p:cNvSpPr txBox="1"/>
          <p:nvPr/>
        </p:nvSpPr>
        <p:spPr>
          <a:xfrm>
            <a:off x="5508105" y="908720"/>
            <a:ext cx="331236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Совместное изготовление игры «Куча-мала»</a:t>
            </a:r>
            <a:endParaRPr lang="ru-RU" sz="2800" b="1" i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6970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16632"/>
            <a:ext cx="5724636" cy="38164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63" y="2924944"/>
            <a:ext cx="5621103" cy="3744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21140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836712"/>
            <a:ext cx="7776864" cy="56166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27527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54965" y="2636911"/>
            <a:ext cx="6021491" cy="40111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404664"/>
            <a:ext cx="5076564" cy="3384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5256076" y="836712"/>
            <a:ext cx="36364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Изготовление </a:t>
            </a:r>
          </a:p>
          <a:p>
            <a:pPr algn="ctr"/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игры «Бирюльки»</a:t>
            </a:r>
            <a:endParaRPr lang="ru-RU" sz="2800" b="1" i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4828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415</TotalTime>
  <Words>137</Words>
  <Application>Microsoft Office PowerPoint</Application>
  <PresentationFormat>Экран (4:3)</PresentationFormat>
  <Paragraphs>26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Солнцестояние</vt:lpstr>
      <vt:lpstr>Презентация PowerPoint</vt:lpstr>
      <vt:lpstr>Презентация PowerPoint</vt:lpstr>
      <vt:lpstr>Презентация PowerPoint</vt:lpstr>
      <vt:lpstr>Проектная деятельность в ДОУ</vt:lpstr>
      <vt:lpstr>Проект «Бирюльки»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</dc:creator>
  <cp:lastModifiedBy>1</cp:lastModifiedBy>
  <cp:revision>44</cp:revision>
  <cp:lastPrinted>2019-12-24T08:32:05Z</cp:lastPrinted>
  <dcterms:created xsi:type="dcterms:W3CDTF">2019-11-16T20:47:24Z</dcterms:created>
  <dcterms:modified xsi:type="dcterms:W3CDTF">2020-03-31T15:01:42Z</dcterms:modified>
</cp:coreProperties>
</file>