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13612-CF49-4F8D-A4C9-6D49F410187C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2D202-AF5B-43C8-9271-7BA99E8065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2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2D202-AF5B-43C8-9271-7BA99E80652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53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harla.ru/uploads/images/5/7/5/d/603/a472d36ea8.jp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t0.gstatic.com/images?q=tbn:ANd9GcRjZkMwpW6hAAklTp3tjYnlfiwrORHDnQSxQruR2EEjHud_TMtf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harla.ru/uploads/images/f/a/6/2/603/9429460fd7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harla.ru/uploads/images/e/7/2/5/603/6e15a8a419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charla.ru/uploads/images/1/b/2/a/603/54e37b24bb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charla.ru/uploads/images/1/e/e/3/603/e98f96a298.jp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Семь чудес </a:t>
            </a:r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света</a:t>
            </a:r>
            <a:endParaRPr lang="ru-RU" sz="8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501008"/>
            <a:ext cx="8208912" cy="213779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9600" b="1" dirty="0" smtClean="0">
                <a:solidFill>
                  <a:srgbClr val="222222"/>
                </a:solidFill>
                <a:latin typeface="Arial"/>
                <a:ea typeface="Times New Roman"/>
              </a:rPr>
              <a:t>      </a:t>
            </a:r>
            <a:r>
              <a:rPr lang="ru-RU" sz="9600" b="1" dirty="0" smtClean="0">
                <a:solidFill>
                  <a:srgbClr val="C00000"/>
                </a:solidFill>
                <a:latin typeface="Arial"/>
                <a:ea typeface="Times New Roman"/>
              </a:rPr>
              <a:t>Семь </a:t>
            </a:r>
            <a:r>
              <a:rPr lang="ru-RU" sz="9600" b="1" dirty="0">
                <a:solidFill>
                  <a:srgbClr val="C00000"/>
                </a:solidFill>
                <a:latin typeface="Arial"/>
                <a:ea typeface="Times New Roman"/>
              </a:rPr>
              <a:t>чудес Древнего Мира — список самых прославленных сооружений </a:t>
            </a:r>
            <a:r>
              <a:rPr lang="ru-RU" sz="9600" b="1" dirty="0" smtClean="0">
                <a:solidFill>
                  <a:srgbClr val="C00000"/>
                </a:solidFill>
                <a:latin typeface="Arial"/>
                <a:ea typeface="Times New Roman"/>
              </a:rPr>
              <a:t>архитектуры, </a:t>
            </a:r>
            <a:r>
              <a:rPr lang="ru-RU" sz="9600" b="1" dirty="0">
                <a:solidFill>
                  <a:srgbClr val="C00000"/>
                </a:solidFill>
                <a:latin typeface="Arial"/>
                <a:ea typeface="Times New Roman"/>
              </a:rPr>
              <a:t>самых </a:t>
            </a:r>
            <a:r>
              <a:rPr lang="ru-RU" sz="9600" b="1" dirty="0" smtClean="0">
                <a:solidFill>
                  <a:srgbClr val="C00000"/>
                </a:solidFill>
                <a:latin typeface="Arial"/>
                <a:ea typeface="Times New Roman"/>
              </a:rPr>
              <a:t>поразительных построек и памятников искусства. Вот </a:t>
            </a:r>
            <a:r>
              <a:rPr lang="ru-RU" sz="9600" b="1" dirty="0">
                <a:solidFill>
                  <a:srgbClr val="C00000"/>
                </a:solidFill>
                <a:latin typeface="Arial"/>
                <a:ea typeface="Times New Roman"/>
              </a:rPr>
              <a:t>почему их называли чудесами</a:t>
            </a:r>
            <a:r>
              <a:rPr lang="ru-RU" sz="9600" b="1" dirty="0" smtClean="0">
                <a:solidFill>
                  <a:srgbClr val="C00000"/>
                </a:solidFill>
                <a:latin typeface="Arial"/>
                <a:ea typeface="Times New Roman"/>
              </a:rPr>
              <a:t>. </a:t>
            </a:r>
            <a:r>
              <a:rPr lang="ru-RU" sz="9600" b="1" dirty="0">
                <a:solidFill>
                  <a:srgbClr val="C00000"/>
                </a:solidFill>
                <a:latin typeface="Arial"/>
                <a:ea typeface="Times New Roman"/>
              </a:rPr>
              <a:t>«Отбор» чудес происходил постепенно, и одни чудеса сменяли </a:t>
            </a:r>
            <a:r>
              <a:rPr lang="ru-RU" sz="9600" b="1" dirty="0" smtClean="0">
                <a:solidFill>
                  <a:srgbClr val="C00000"/>
                </a:solidFill>
                <a:latin typeface="Arial"/>
                <a:ea typeface="Times New Roman"/>
              </a:rPr>
              <a:t>другие.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07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Чудеса природы нашего края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Users\Home\Pictures\s12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72" y="1300886"/>
            <a:ext cx="2026568" cy="15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Изображение 06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6" t="28799" r="18756" b="29521"/>
          <a:stretch>
            <a:fillRect/>
          </a:stretch>
        </p:blipFill>
        <p:spPr bwMode="auto">
          <a:xfrm>
            <a:off x="4644008" y="1196752"/>
            <a:ext cx="4068607" cy="2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Изображение 07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9" t="8234" r="28450" b="7552"/>
          <a:stretch>
            <a:fillRect/>
          </a:stretch>
        </p:blipFill>
        <p:spPr bwMode="auto">
          <a:xfrm>
            <a:off x="395536" y="3356992"/>
            <a:ext cx="1901352" cy="2667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Изображение 072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9" t="40564" r="6879" b="26414"/>
          <a:stretch>
            <a:fillRect/>
          </a:stretch>
        </p:blipFill>
        <p:spPr bwMode="auto">
          <a:xfrm>
            <a:off x="4674015" y="3717032"/>
            <a:ext cx="4038600" cy="244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Изображение 07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9" t="8234" r="28452" b="13567"/>
          <a:stretch>
            <a:fillRect/>
          </a:stretch>
        </p:blipFill>
        <p:spPr bwMode="auto">
          <a:xfrm>
            <a:off x="2413550" y="1700808"/>
            <a:ext cx="1997847" cy="120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32154" y="3339527"/>
            <a:ext cx="249113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 названии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какого чуда природы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</a:rPr>
              <a:t>ашей местности  содержится число 7?</a:t>
            </a:r>
          </a:p>
        </p:txBody>
      </p:sp>
    </p:spTree>
    <p:extLst>
      <p:ext uri="{BB962C8B-B14F-4D97-AF65-F5344CB8AC3E}">
        <p14:creationId xmlns:p14="http://schemas.microsoft.com/office/powerpoint/2010/main" val="333635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</a:rPr>
              <a:t>ХРАМ АРТЕМИДЫ В ЭФЕСЕ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7504" y="1484784"/>
            <a:ext cx="4038600" cy="504056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3400" b="1" dirty="0" smtClean="0">
                <a:solidFill>
                  <a:srgbClr val="C00000"/>
                </a:solidFill>
              </a:rPr>
              <a:t>Величественный храм в честь Артемиды, богини луны, покровительницы животных и молодых девушек. Храм был построен в 560 году до н.э., </a:t>
            </a:r>
          </a:p>
          <a:p>
            <a:pPr marL="0" indent="0">
              <a:buNone/>
            </a:pPr>
            <a:endParaRPr lang="ru-RU" sz="3400" b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 Несущие конструкции храма составляли около 120 мраморных колонн.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Через двести лет, в 356 году до н.э., храм был сожжен дотла. В погоне за славой Герострат поджег храм, считая, что таким путем он прославится. </a:t>
            </a:r>
            <a:b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 Спустя годы, Александр Великий посетил Эфес и приказал восстановить храм на прежнем месте.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9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 Храм Александра просуществовал до III века н.э. Храм был разграблен готами, а позднее затоплялся наводнениями.   </a:t>
            </a:r>
            <a:endParaRPr lang="ru-RU" sz="2900" b="1" dirty="0">
              <a:solidFill>
                <a:srgbClr val="C00000"/>
              </a:solidFill>
            </a:endParaRPr>
          </a:p>
        </p:txBody>
      </p:sp>
      <p:pic>
        <p:nvPicPr>
          <p:cNvPr id="7" name="Объект 6" descr="http://www.charla.ru/uploads/images/5/7/5/d/603/a472d36ea8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1556792"/>
            <a:ext cx="4680520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958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</a:rPr>
              <a:t>КОЛОСС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</a:rPr>
              <a:t>РОДОССКИЙ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Гигантская статуя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из бронзы, около 33 метров высотой, которая  стояла в п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  <a:hlinkClick r:id="rId2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портовом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городе на Родосе. </a:t>
            </a:r>
            <a:endParaRPr lang="ru-RU" sz="2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dirty="0">
                <a:solidFill>
                  <a:srgbClr val="C00000"/>
                </a:solidFill>
                <a:ea typeface="Calibri"/>
                <a:cs typeface="Times New Roman"/>
              </a:rPr>
              <a:t> 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 Родос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— остров в Эгейском море, у берегов современной Турции.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Статуя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была сделана в благодарность Гелиосу, богу Солнца. На строительство статуи ушло 12 лет, но через 50 лет после завершения строительства Колосс рухнул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.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5" name="Объект 4" descr="http://t0.gstatic.com/images?q=tbn:ANd9GcRjZkMwpW6hAAklTp3tjYnlfiwrORHDnQSxQruR2EEjHud_TMtf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4248472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20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</a:rPr>
              <a:t>МАВЗОЛЕЙ В ГАЛИКАРНАСЕ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340768"/>
            <a:ext cx="4038600" cy="511256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Мавзолей расположен в Турции.</a:t>
            </a:r>
            <a:b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В 352 г. до н. э. в городе </a:t>
            </a:r>
            <a:r>
              <a:rPr lang="ru-RU" b="1" dirty="0" err="1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Галикарнасе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 (Малая Азия) умер царь </a:t>
            </a:r>
            <a:r>
              <a:rPr lang="ru-RU" b="1" dirty="0" err="1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Мавсол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.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Следуя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обычаям тех времен, труп царя был сожжен, а пепел помещен в погребальную урну. Согласно легенде, супруга царя </a:t>
            </a:r>
            <a:r>
              <a:rPr lang="ru-RU" b="1" dirty="0" err="1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Артемисия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, питавшая к нему необыкновенную любовь, решила увековечить память о супруге, построив великую усыпальницу. Мавзолей представлял собой необычное и величественное сооружение из кирпича, облицованное изнутри и снаружи мрамором. Высота мавзолея достигала 60 метров. На первом этаже покоилась урна с прахом. На втором этаже хранились жертвоприношения. Следующий этаж представлял собой многоступенчатую пирамиду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, и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венчали ее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фигуры </a:t>
            </a:r>
            <a:r>
              <a:rPr lang="ru-RU" b="1" dirty="0" err="1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Мавсола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и </a:t>
            </a:r>
            <a:r>
              <a:rPr lang="ru-RU" b="1" dirty="0" err="1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Артемисии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.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Мавзолей простоял около 1800 лет посреди опустевшего города до 15 в., когда был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разобран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крестоносцами.</a:t>
            </a:r>
            <a:b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endParaRPr lang="ru-RU" sz="2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://www.charla.ru/uploads/images/f/a/6/2/603/9429460fd7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40768"/>
            <a:ext cx="4752528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989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</a:rPr>
              <a:t>АЛЕКСАНДРИЙСКИЙ МАЯК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556792"/>
            <a:ext cx="4038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Маяк, высотой около 150 метров, сооруженный у входа в бухту египетского города Александрия, на острове </a:t>
            </a:r>
            <a:r>
              <a:rPr lang="ru-RU" b="1" dirty="0" err="1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Фарос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. Александрийский маяк было построен в 299-279 г. до н. э.. Самый крупный и красивый маяк находился на перекрестке морских дорог, и был хорошо знаком всем мореплавателям.</a:t>
            </a:r>
            <a:b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Маяк простоял почти тысячу лет, но в 796 был сильно разрушен землетрясением</a:t>
            </a:r>
            <a:r>
              <a:rPr lang="ru-RU" dirty="0">
                <a:solidFill>
                  <a:srgbClr val="000337"/>
                </a:solidFill>
                <a:latin typeface="Arial"/>
                <a:ea typeface="Times New Roman"/>
                <a:cs typeface="Times New Roman"/>
              </a:rPr>
              <a:t>. </a:t>
            </a:r>
            <a:br>
              <a:rPr lang="ru-RU" dirty="0">
                <a:solidFill>
                  <a:srgbClr val="000337"/>
                </a:solidFill>
                <a:latin typeface="Arial"/>
                <a:ea typeface="Times New Roman"/>
                <a:cs typeface="Times New Roman"/>
              </a:rPr>
            </a:b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://www.charla.ru/uploads/images/e/7/2/5/603/6e15a8a419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84784"/>
            <a:ext cx="4824536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733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000337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u="sng" dirty="0" smtClean="0">
                <a:solidFill>
                  <a:srgbClr val="000337"/>
                </a:solidFill>
                <a:latin typeface="Arial"/>
                <a:ea typeface="Times New Roman"/>
                <a:cs typeface="Times New Roman"/>
              </a:rPr>
            </a:br>
            <a:r>
              <a:rPr lang="ru-RU" u="sng" dirty="0">
                <a:solidFill>
                  <a:srgbClr val="000337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u="sng" dirty="0">
                <a:solidFill>
                  <a:srgbClr val="000337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ВИСЯЧИЕ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САДЫ СЕМИРАМИДЫ</a:t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</a:b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484784"/>
            <a:ext cx="4038600" cy="4525963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    Были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построены по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приказу царя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Навуходоносора для своей любимой жены </a:t>
            </a:r>
            <a:r>
              <a:rPr lang="ru-RU" b="1" dirty="0" err="1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Амитис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, тосковавшей в Вавилоне по зеленым холмам Мидии. </a:t>
            </a:r>
            <a:endParaRPr lang="ru-RU" sz="2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  Дворец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был построен на искусственно созданной площадке, поднятой на высоту четырехъярусного сооружения. На насыпных террасах, покоящихся на сводах, были разбиты висячие сады В повозках, запряженных быками, в Вавилон привозили деревья, завернутые в мокрую рогожу, семена редких растений, трав и кустов. Постепенно разрослись удивительные сады и распустились прекрасные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цветы.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Для орошения зелени день, и ночь сотни рабов подавали в кожаных мешках воду из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Евфрата. Висячие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сады были разрушены постоянными наводнениями Евфрата.</a:t>
            </a:r>
            <a:endParaRPr lang="ru-RU" sz="2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://www.charla.ru/uploads/images/1/b/2/a/603/54e37b24bb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4320480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2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</a:rPr>
              <a:t>СТАТУЯ ЗЕВСА В ОЛИМПИИ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038600" cy="504056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70000"/>
              </a:lnSpc>
              <a:spcAft>
                <a:spcPts val="0"/>
              </a:spcAft>
              <a:buNone/>
            </a:pPr>
            <a:r>
              <a:rPr lang="ru-RU" sz="3000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Храм Зевса с его статуей был главной святыней Олимпии. Творцом статуи был Фидий, Длина храма, в которой находилась статуя, достигала 64 метра, ширина — 28, высота — 20 </a:t>
            </a:r>
            <a:r>
              <a:rPr lang="ru-RU" sz="3000" b="1" dirty="0" err="1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метров.Зевс</a:t>
            </a:r>
            <a:r>
              <a:rPr lang="ru-RU" sz="3000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, сидящий в конце зала на троне подпирал головой потолок. Голова и обнаженная до пояса фигура Зевса были выточены из слоновой кости. Плащ, перекинутый через плечо, волосы и борода Зевса были изваяны из золота. </a:t>
            </a:r>
            <a:r>
              <a:rPr lang="ru-RU" sz="30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В </a:t>
            </a:r>
            <a:r>
              <a:rPr lang="ru-RU" sz="3000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одной руке бог держал статую крылатой богини победы Ники, другой опирался на жезл, завершающийся фигурой орла.</a:t>
            </a:r>
            <a:br>
              <a:rPr lang="ru-RU" sz="3000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3000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Зевс был столь величествен, что, когда Фидий завершил свой труд, он подошёл к статуе, и спросил: «Ты доволен, Зевс?» В ответ раздался удар грома, и пол у ног статуи треснул. Зевс был доволен.</a:t>
            </a:r>
            <a:endParaRPr lang="ru-RU" sz="30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://www.charla.ru/uploads/images/1/e/e/3/603/e98f96a298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4608512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310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</a:rPr>
              <a:t>ВЕЛИКАЯ ПИРАМИДА В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ea typeface="Times New Roman"/>
              </a:rPr>
              <a:t>ГИЗЕ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268760"/>
            <a:ext cx="4038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Самая </a:t>
            </a:r>
            <a:r>
              <a:rPr lang="ru-RU" sz="1200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древняя из Семи чудес света.</a:t>
            </a:r>
            <a:endParaRPr lang="ru-RU" sz="12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1200" b="1" dirty="0" smtClean="0">
                <a:solidFill>
                  <a:srgbClr val="C00000"/>
                </a:solidFill>
                <a:latin typeface="Arial"/>
                <a:ea typeface="Times New Roman"/>
              </a:rPr>
              <a:t>Кроме </a:t>
            </a:r>
            <a:r>
              <a:rPr lang="ru-RU" sz="1200" b="1" dirty="0">
                <a:solidFill>
                  <a:srgbClr val="C00000"/>
                </a:solidFill>
                <a:latin typeface="Arial"/>
                <a:ea typeface="Times New Roman"/>
              </a:rPr>
              <a:t>того, это единственное из чудес, сохранившееся до наших </a:t>
            </a:r>
            <a:r>
              <a:rPr lang="ru-RU" sz="1200" b="1" dirty="0" err="1">
                <a:solidFill>
                  <a:srgbClr val="C00000"/>
                </a:solidFill>
                <a:latin typeface="Arial"/>
                <a:ea typeface="Times New Roman"/>
              </a:rPr>
              <a:t>дней.Великая</a:t>
            </a:r>
            <a:r>
              <a:rPr lang="ru-RU" sz="1200" b="1" dirty="0">
                <a:solidFill>
                  <a:srgbClr val="C00000"/>
                </a:solidFill>
                <a:latin typeface="Arial"/>
                <a:ea typeface="Times New Roman"/>
              </a:rPr>
              <a:t> пирамида была построена как гробница </a:t>
            </a:r>
            <a:r>
              <a:rPr lang="ru-RU" sz="1200" b="1" dirty="0" err="1">
                <a:solidFill>
                  <a:srgbClr val="C00000"/>
                </a:solidFill>
                <a:latin typeface="Arial"/>
                <a:ea typeface="Times New Roman"/>
              </a:rPr>
              <a:t>Хуфу</a:t>
            </a:r>
            <a:r>
              <a:rPr lang="ru-RU" sz="1200" b="1" dirty="0">
                <a:solidFill>
                  <a:srgbClr val="C00000"/>
                </a:solidFill>
                <a:latin typeface="Arial"/>
                <a:ea typeface="Times New Roman"/>
              </a:rPr>
              <a:t>, известного грекам как Хеопс. Он был одним из фараонов древнего Египта. Создание его гробница было завершено в 2580 году до н.э. Позднее в Гизе было построено еще две пирамиды, для сына и внука </a:t>
            </a:r>
            <a:r>
              <a:rPr lang="ru-RU" sz="1200" b="1" dirty="0" err="1">
                <a:solidFill>
                  <a:srgbClr val="C00000"/>
                </a:solidFill>
                <a:latin typeface="Arial"/>
                <a:ea typeface="Times New Roman"/>
              </a:rPr>
              <a:t>Хуфу</a:t>
            </a:r>
            <a:r>
              <a:rPr lang="ru-RU" sz="1200" b="1" dirty="0">
                <a:solidFill>
                  <a:srgbClr val="C00000"/>
                </a:solidFill>
                <a:latin typeface="Arial"/>
                <a:ea typeface="Times New Roman"/>
              </a:rPr>
              <a:t>, а также меньшие по размерам пирамиды для их цариц. </a:t>
            </a:r>
            <a:br>
              <a:rPr lang="ru-RU" sz="1200" b="1" dirty="0">
                <a:solidFill>
                  <a:srgbClr val="C00000"/>
                </a:solidFill>
                <a:latin typeface="Arial"/>
                <a:ea typeface="Times New Roman"/>
              </a:rPr>
            </a:br>
            <a:r>
              <a:rPr lang="ru-RU" sz="1200" b="1" dirty="0">
                <a:solidFill>
                  <a:srgbClr val="C00000"/>
                </a:solidFill>
                <a:latin typeface="Arial"/>
                <a:ea typeface="Times New Roman"/>
              </a:rPr>
              <a:t/>
            </a:r>
            <a:br>
              <a:rPr lang="ru-RU" sz="1200" b="1" dirty="0">
                <a:solidFill>
                  <a:srgbClr val="C00000"/>
                </a:solidFill>
                <a:latin typeface="Arial"/>
                <a:ea typeface="Times New Roman"/>
              </a:rPr>
            </a:br>
            <a:r>
              <a:rPr lang="ru-RU" sz="1200" b="1" dirty="0">
                <a:solidFill>
                  <a:srgbClr val="C00000"/>
                </a:solidFill>
                <a:latin typeface="Times New Roman"/>
                <a:ea typeface="+mj-ea"/>
              </a:rPr>
              <a:t>Это единственное из чудес, сохранившееся до наших дней. Во времена своего создания Великая пирамида была самым высоким сооружением в мире. И удерживала она этот рекорд, по всей видимости, почти 4000 лет</a:t>
            </a:r>
            <a:r>
              <a:rPr lang="ru-RU" sz="1200" b="1" dirty="0">
                <a:solidFill>
                  <a:srgbClr val="C00000"/>
                </a:solidFill>
                <a:ea typeface="+mj-ea"/>
                <a:cs typeface="+mj-cs"/>
              </a:rPr>
              <a:t> </a:t>
            </a:r>
            <a:endParaRPr lang="ru-RU" sz="1200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8. Многогранники в архитектуре - Уроках математики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67944" y="2276872"/>
            <a:ext cx="4618856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281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8" y="260648"/>
            <a:ext cx="8568952" cy="612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31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</TotalTime>
  <Words>326</Words>
  <Application>Microsoft Office PowerPoint</Application>
  <PresentationFormat>Экран (4:3)</PresentationFormat>
  <Paragraphs>30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Семь чудес света</vt:lpstr>
      <vt:lpstr>ХРАМ АРТЕМИДЫ В ЭФЕСЕ</vt:lpstr>
      <vt:lpstr>КОЛОСС РОДОССКИЙ</vt:lpstr>
      <vt:lpstr>МАВЗОЛЕЙ В ГАЛИКАРНАСЕ</vt:lpstr>
      <vt:lpstr>АЛЕКСАНДРИЙСКИЙ МАЯК</vt:lpstr>
      <vt:lpstr>  ВИСЯЧИЕ САДЫ СЕМИРАМИДЫ  </vt:lpstr>
      <vt:lpstr>СТАТУЯ ЗЕВСА В ОЛИМПИИ</vt:lpstr>
      <vt:lpstr>ВЕЛИКАЯ ПИРАМИДА В ГИЗЕ</vt:lpstr>
      <vt:lpstr>Презентация PowerPoint</vt:lpstr>
      <vt:lpstr>Чудеса природы нашего края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 чудес света, </dc:title>
  <dc:creator>Home</dc:creator>
  <cp:lastModifiedBy>Home</cp:lastModifiedBy>
  <cp:revision>7</cp:revision>
  <dcterms:created xsi:type="dcterms:W3CDTF">2019-01-20T08:45:18Z</dcterms:created>
  <dcterms:modified xsi:type="dcterms:W3CDTF">2019-01-20T09:43:37Z</dcterms:modified>
</cp:coreProperties>
</file>