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70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03-426A-4F5F-8312-2408EA29186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4548803B-9B02-4214-AEAC-71BAFBEA2DC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3310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03-426A-4F5F-8312-2408EA29186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803B-9B02-4214-AEAC-71BAFBEA2DC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3202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03-426A-4F5F-8312-2408EA29186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803B-9B02-4214-AEAC-71BAFBEA2DC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23909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03-426A-4F5F-8312-2408EA29186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803B-9B02-4214-AEAC-71BAFBEA2DC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48397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03-426A-4F5F-8312-2408EA29186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803B-9B02-4214-AEAC-71BAFBEA2DC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83703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03-426A-4F5F-8312-2408EA29186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803B-9B02-4214-AEAC-71BAFBEA2DC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21434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03-426A-4F5F-8312-2408EA29186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803B-9B02-4214-AEAC-71BAFBEA2DC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20693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03-426A-4F5F-8312-2408EA29186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803B-9B02-4214-AEAC-71BAFBEA2DC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08160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03-426A-4F5F-8312-2408EA29186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803B-9B02-4214-AEAC-71BAFBEA2D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933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03-426A-4F5F-8312-2408EA29186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803B-9B02-4214-AEAC-71BAFBEA2DC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1025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BC0A403-426A-4F5F-8312-2408EA29186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803B-9B02-4214-AEAC-71BAFBEA2DC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5304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0A403-426A-4F5F-8312-2408EA291866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548803B-9B02-4214-AEAC-71BAFBEA2DC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67176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C7F8630-2980-43DB-8584-B88566EB91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Georgia" panose="02040502050405020303" pitchFamily="18" charset="0"/>
              </a:rPr>
              <a:t>История создания первой печатной книги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1642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375621-36D0-4BC3-8B65-1BF07B07A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Указ Ивана Грозного о создании первой типографии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011A34E-8CBB-483F-98A9-8F6DFAF48A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39014" y="2016125"/>
            <a:ext cx="6311522" cy="4191246"/>
          </a:xfrm>
        </p:spPr>
      </p:pic>
    </p:spTree>
    <p:extLst>
      <p:ext uri="{BB962C8B-B14F-4D97-AF65-F5344CB8AC3E}">
        <p14:creationId xmlns:p14="http://schemas.microsoft.com/office/powerpoint/2010/main" xmlns="" val="3672503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A55347-9ED7-48D6-879E-0AD447DDC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Приказ о создании первой печатной книги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F10AA347-DE52-4C2D-9C2B-BEA2255E4B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51574" y="1945103"/>
            <a:ext cx="6109024" cy="4659883"/>
          </a:xfrm>
        </p:spPr>
      </p:pic>
    </p:spTree>
    <p:extLst>
      <p:ext uri="{BB962C8B-B14F-4D97-AF65-F5344CB8AC3E}">
        <p14:creationId xmlns:p14="http://schemas.microsoft.com/office/powerpoint/2010/main" xmlns="" val="189622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54DF47-D7BB-422C-91D2-F88454BB2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Иван Федоров и его ученик Петр </a:t>
            </a:r>
            <a:r>
              <a:rPr lang="ru-RU" dirty="0" err="1"/>
              <a:t>Мстиславец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C02CB2A8-0717-45AB-AC9C-ACA883B919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7146" y="1853754"/>
            <a:ext cx="5743131" cy="430734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592121E-F71A-45DC-9178-E374BDF5C1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95303" y="1853753"/>
            <a:ext cx="5743132" cy="430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1408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0F9213B-A6CE-4193-A57A-88C55D1D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Печатный станок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004AD84E-2E1C-4E09-8AB7-05C9E450E1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17073" y="1881492"/>
            <a:ext cx="6635344" cy="4976508"/>
          </a:xfrm>
        </p:spPr>
      </p:pic>
    </p:spTree>
    <p:extLst>
      <p:ext uri="{BB962C8B-B14F-4D97-AF65-F5344CB8AC3E}">
        <p14:creationId xmlns:p14="http://schemas.microsoft.com/office/powerpoint/2010/main" xmlns="" val="1634053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C512B51-569C-4C44-B90A-1E371D23B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Первая книга- «Апостол»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4BE7CD04-F05D-4726-9843-63C50C23F3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556" y="1853754"/>
            <a:ext cx="6047460" cy="453559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7A38FE6-150E-4AB8-8512-0BFBB58969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55293" y="2281561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3314119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32</Words>
  <Application>Microsoft Office PowerPoint</Application>
  <PresentationFormat>Произвольный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Галерея</vt:lpstr>
      <vt:lpstr>История создания первой печатной книги</vt:lpstr>
      <vt:lpstr>Указ Ивана Грозного о создании первой типографии</vt:lpstr>
      <vt:lpstr>Приказ о создании первой печатной книги</vt:lpstr>
      <vt:lpstr>Иван Федоров и его ученик Петр Мстиславец</vt:lpstr>
      <vt:lpstr>Печатный станок</vt:lpstr>
      <vt:lpstr>Первая книга- «Апостол»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создания первой печатной книги</dc:title>
  <dc:creator>Виниченко Лилия Сергеевна</dc:creator>
  <cp:lastModifiedBy>Андрей Чинакин</cp:lastModifiedBy>
  <cp:revision>4</cp:revision>
  <dcterms:created xsi:type="dcterms:W3CDTF">2019-09-30T10:45:21Z</dcterms:created>
  <dcterms:modified xsi:type="dcterms:W3CDTF">2020-03-31T19:10:28Z</dcterms:modified>
</cp:coreProperties>
</file>