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DC7C7-3699-4958-9A3B-3956394DEBEF}" type="datetimeFigureOut">
              <a:rPr lang="ru-RU" smtClean="0"/>
              <a:pPr/>
              <a:t>27.02.2020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CF071-8CEE-4072-8B34-7D8B885419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DC7C7-3699-4958-9A3B-3956394DEBEF}" type="datetimeFigureOut">
              <a:rPr lang="ru-RU" smtClean="0"/>
              <a:pPr/>
              <a:t>27.02.2020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CF071-8CEE-4072-8B34-7D8B885419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DC7C7-3699-4958-9A3B-3956394DEBEF}" type="datetimeFigureOut">
              <a:rPr lang="ru-RU" smtClean="0"/>
              <a:pPr/>
              <a:t>27.02.2020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CF071-8CEE-4072-8B34-7D8B885419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DC7C7-3699-4958-9A3B-3956394DEBEF}" type="datetimeFigureOut">
              <a:rPr lang="ru-RU" smtClean="0"/>
              <a:pPr/>
              <a:t>27.02.2020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CF071-8CEE-4072-8B34-7D8B885419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DC7C7-3699-4958-9A3B-3956394DEBEF}" type="datetimeFigureOut">
              <a:rPr lang="ru-RU" smtClean="0"/>
              <a:pPr/>
              <a:t>27.02.2020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CF071-8CEE-4072-8B34-7D8B885419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DC7C7-3699-4958-9A3B-3956394DEBEF}" type="datetimeFigureOut">
              <a:rPr lang="ru-RU" smtClean="0"/>
              <a:pPr/>
              <a:t>27.02.2020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CF071-8CEE-4072-8B34-7D8B885419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DC7C7-3699-4958-9A3B-3956394DEBEF}" type="datetimeFigureOut">
              <a:rPr lang="ru-RU" smtClean="0"/>
              <a:pPr/>
              <a:t>27.02.2020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CF071-8CEE-4072-8B34-7D8B885419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DC7C7-3699-4958-9A3B-3956394DEBEF}" type="datetimeFigureOut">
              <a:rPr lang="ru-RU" smtClean="0"/>
              <a:pPr/>
              <a:t>27.02.2020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CF071-8CEE-4072-8B34-7D8B885419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DC7C7-3699-4958-9A3B-3956394DEBEF}" type="datetimeFigureOut">
              <a:rPr lang="ru-RU" smtClean="0"/>
              <a:pPr/>
              <a:t>27.02.2020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CF071-8CEE-4072-8B34-7D8B885419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DC7C7-3699-4958-9A3B-3956394DEBEF}" type="datetimeFigureOut">
              <a:rPr lang="ru-RU" smtClean="0"/>
              <a:pPr/>
              <a:t>27.02.2020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CF071-8CEE-4072-8B34-7D8B885419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DC7C7-3699-4958-9A3B-3956394DEBEF}" type="datetimeFigureOut">
              <a:rPr lang="ru-RU" smtClean="0"/>
              <a:pPr/>
              <a:t>27.02.2020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CF071-8CEE-4072-8B34-7D8B885419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DDC7C7-3699-4958-9A3B-3956394DEBEF}" type="datetimeFigureOut">
              <a:rPr lang="ru-RU" smtClean="0"/>
              <a:pPr/>
              <a:t>27.02.2020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F071-8CEE-4072-8B34-7D8B885419E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13" Type="http://schemas.openxmlformats.org/officeDocument/2006/relationships/image" Target="../media/image23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12" Type="http://schemas.openxmlformats.org/officeDocument/2006/relationships/image" Target="../media/image2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11" Type="http://schemas.openxmlformats.org/officeDocument/2006/relationships/image" Target="../media/image21.jpeg"/><Relationship Id="rId5" Type="http://schemas.openxmlformats.org/officeDocument/2006/relationships/image" Target="../media/image15.pn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1117489_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82231"/>
            <a:ext cx="9786974" cy="734023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14546" y="2143116"/>
            <a:ext cx="4714908" cy="2133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 ПРОФЕССИИ НУЖНЫ, 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 ПРОФЕССИИ ВАЖНЫ!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70" name="Picture 6" descr="https://thumbs.dreamstime.com/b/%D1%88%D0%B0%D1%80%D0%B6-%D1%88%D0%B5%D1%84-%D0%BF%D0%BE%D0%B2%D0%B0%D1%80%D0%B0-%D1%81-%D0%BF%D0%B8%D1%86%D1%86%D0%B5%D0%B9-3460696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4357694"/>
            <a:ext cx="1571636" cy="1857388"/>
          </a:xfrm>
          <a:prstGeom prst="rect">
            <a:avLst/>
          </a:prstGeom>
          <a:noFill/>
        </p:spPr>
      </p:pic>
      <p:pic>
        <p:nvPicPr>
          <p:cNvPr id="10" name="Рисунок 9" descr="доктор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5786" y="0"/>
            <a:ext cx="1594481" cy="2443649"/>
          </a:xfrm>
          <a:prstGeom prst="rect">
            <a:avLst/>
          </a:prstGeom>
        </p:spPr>
      </p:pic>
      <p:pic>
        <p:nvPicPr>
          <p:cNvPr id="11" name="Рисунок 10" descr="пожарник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2910" y="3857628"/>
            <a:ext cx="1856244" cy="2357430"/>
          </a:xfrm>
          <a:prstGeom prst="rect">
            <a:avLst/>
          </a:prstGeom>
        </p:spPr>
      </p:pic>
      <p:pic>
        <p:nvPicPr>
          <p:cNvPr id="12" name="Рисунок 11" descr="плотник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143768" y="0"/>
            <a:ext cx="1717783" cy="2427009"/>
          </a:xfrm>
          <a:prstGeom prst="rect">
            <a:avLst/>
          </a:prstGeom>
        </p:spPr>
      </p:pic>
      <p:pic>
        <p:nvPicPr>
          <p:cNvPr id="11272" name="Picture 8" descr="https://avizo.s3.eu-west-1.amazonaws.com/items/c9489df5c9b4abbz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86182" y="0"/>
            <a:ext cx="2000264" cy="18662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229600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10" name="Содержимое 9" descr="фон г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5198"/>
            <a:ext cx="9246688" cy="6863198"/>
          </a:xfrm>
        </p:spPr>
      </p:pic>
      <p:pic>
        <p:nvPicPr>
          <p:cNvPr id="11" name="Рисунок 10" descr="продавец 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0232" y="581025"/>
            <a:ext cx="5000660" cy="56959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229600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10" name="Содержимое 9" descr="фон г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5198"/>
            <a:ext cx="9246688" cy="6863198"/>
          </a:xfrm>
        </p:spPr>
      </p:pic>
      <p:pic>
        <p:nvPicPr>
          <p:cNvPr id="6" name="Рисунок 5" descr="продукты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4" y="4429132"/>
            <a:ext cx="2928958" cy="2077730"/>
          </a:xfrm>
          <a:prstGeom prst="rect">
            <a:avLst/>
          </a:prstGeom>
        </p:spPr>
      </p:pic>
      <p:pic>
        <p:nvPicPr>
          <p:cNvPr id="7" name="Рисунок 6" descr="продавец 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7554" y="857232"/>
            <a:ext cx="2643190" cy="3292974"/>
          </a:xfrm>
          <a:prstGeom prst="rect">
            <a:avLst/>
          </a:prstGeom>
        </p:spPr>
      </p:pic>
      <p:pic>
        <p:nvPicPr>
          <p:cNvPr id="8" name="Рисунок 7" descr="одежда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57884" y="4500570"/>
            <a:ext cx="2786082" cy="2091419"/>
          </a:xfrm>
          <a:prstGeom prst="rect">
            <a:avLst/>
          </a:prstGeom>
        </p:spPr>
      </p:pic>
      <p:pic>
        <p:nvPicPr>
          <p:cNvPr id="9" name="Рисунок 8" descr="касса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81746" y="285728"/>
            <a:ext cx="2496128" cy="2571768"/>
          </a:xfrm>
          <a:prstGeom prst="rect">
            <a:avLst/>
          </a:prstGeom>
        </p:spPr>
      </p:pic>
      <p:pic>
        <p:nvPicPr>
          <p:cNvPr id="11" name="Рисунок 10" descr="весы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57158" y="285728"/>
            <a:ext cx="2643206" cy="264320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229600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10" name="Содержимое 9" descr="фон г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5198"/>
            <a:ext cx="9246688" cy="6863198"/>
          </a:xfrm>
        </p:spPr>
      </p:pic>
      <p:pic>
        <p:nvPicPr>
          <p:cNvPr id="4" name="Рисунок 3" descr="ватрушк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57554" y="214290"/>
            <a:ext cx="2571768" cy="1713843"/>
          </a:xfrm>
          <a:prstGeom prst="rect">
            <a:avLst/>
          </a:prstGeom>
        </p:spPr>
      </p:pic>
      <p:pic>
        <p:nvPicPr>
          <p:cNvPr id="6" name="Рисунок 5" descr="бубликии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1643050"/>
            <a:ext cx="2294674" cy="1428760"/>
          </a:xfrm>
          <a:prstGeom prst="rect">
            <a:avLst/>
          </a:prstGeom>
        </p:spPr>
      </p:pic>
      <p:pic>
        <p:nvPicPr>
          <p:cNvPr id="7" name="Рисунок 6" descr="косичка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4282" y="3214686"/>
            <a:ext cx="2357454" cy="1573601"/>
          </a:xfrm>
          <a:prstGeom prst="rect">
            <a:avLst/>
          </a:prstGeom>
        </p:spPr>
      </p:pic>
      <p:pic>
        <p:nvPicPr>
          <p:cNvPr id="8" name="Рисунок 7" descr="печенья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500430" y="4786322"/>
            <a:ext cx="2466411" cy="1815658"/>
          </a:xfrm>
          <a:prstGeom prst="rect">
            <a:avLst/>
          </a:prstGeom>
        </p:spPr>
      </p:pic>
      <p:pic>
        <p:nvPicPr>
          <p:cNvPr id="9" name="Рисунок 8" descr="крендель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965476" y="1928802"/>
            <a:ext cx="2178524" cy="1451441"/>
          </a:xfrm>
          <a:prstGeom prst="rect">
            <a:avLst/>
          </a:prstGeom>
        </p:spPr>
      </p:pic>
      <p:pic>
        <p:nvPicPr>
          <p:cNvPr id="11" name="Рисунок 10" descr="батон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14282" y="214290"/>
            <a:ext cx="2291566" cy="1316816"/>
          </a:xfrm>
          <a:prstGeom prst="rect">
            <a:avLst/>
          </a:prstGeom>
        </p:spPr>
      </p:pic>
      <p:pic>
        <p:nvPicPr>
          <p:cNvPr id="12" name="Рисунок 11" descr="сушки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643702" y="214290"/>
            <a:ext cx="2289299" cy="1556008"/>
          </a:xfrm>
          <a:prstGeom prst="rect">
            <a:avLst/>
          </a:prstGeom>
        </p:spPr>
      </p:pic>
      <p:pic>
        <p:nvPicPr>
          <p:cNvPr id="13" name="Рисунок 12" descr="хлеб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643702" y="5286388"/>
            <a:ext cx="2000264" cy="1423521"/>
          </a:xfrm>
          <a:prstGeom prst="rect">
            <a:avLst/>
          </a:prstGeom>
        </p:spPr>
      </p:pic>
      <p:pic>
        <p:nvPicPr>
          <p:cNvPr id="14" name="Рисунок 13" descr="бублики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642910" y="5000636"/>
            <a:ext cx="2182637" cy="1674848"/>
          </a:xfrm>
          <a:prstGeom prst="rect">
            <a:avLst/>
          </a:prstGeom>
        </p:spPr>
      </p:pic>
      <p:pic>
        <p:nvPicPr>
          <p:cNvPr id="15" name="Рисунок 14" descr="помадка-плюшки-18368846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6858016" y="3571876"/>
            <a:ext cx="2041086" cy="1500198"/>
          </a:xfrm>
          <a:prstGeom prst="rect">
            <a:avLst/>
          </a:prstGeom>
        </p:spPr>
      </p:pic>
      <p:pic>
        <p:nvPicPr>
          <p:cNvPr id="16" name="Рисунок 15" descr="2-121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3071802" y="2214554"/>
            <a:ext cx="3571900" cy="223243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он г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пекарь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0166" y="428604"/>
            <a:ext cx="5429288" cy="60729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8</Words>
  <Application>Microsoft Office PowerPoint</Application>
  <PresentationFormat>Экран (4:3)</PresentationFormat>
  <Paragraphs>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126</cp:revision>
  <dcterms:created xsi:type="dcterms:W3CDTF">2020-02-26T16:58:59Z</dcterms:created>
  <dcterms:modified xsi:type="dcterms:W3CDTF">2020-02-26T19:28:12Z</dcterms:modified>
</cp:coreProperties>
</file>