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1656183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«Тетрадка </a:t>
            </a:r>
            <a:b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  Дружбы»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00800" cy="1728192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Национальная ассоциация развития образования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196752"/>
            <a:ext cx="3166120" cy="316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лена\Desktop\конкурс мой\7cI0wsiUe9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548680"/>
            <a:ext cx="3291840" cy="3291840"/>
          </a:xfrm>
          <a:prstGeom prst="rect">
            <a:avLst/>
          </a:prstGeom>
          <a:noFill/>
        </p:spPr>
      </p:pic>
      <p:pic>
        <p:nvPicPr>
          <p:cNvPr id="1027" name="Picture 3" descr="C:\Users\Елена\Desktop\конкурс мой\57a6726dd6735a2733790994e9074022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1920" y="3501008"/>
            <a:ext cx="5007149" cy="28412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Елена\Desktop\конкурс мой\139388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6707" y="404664"/>
            <a:ext cx="8067741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Елена\Desktop\конкурс мой\b0bS3w_T8r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476672"/>
            <a:ext cx="8229600" cy="55435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Елена\Desktop\конкурс мой\CyESvfrXes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260648"/>
            <a:ext cx="7704856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Елена\Desktop\конкурс мой\IMG_13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2718" y="309384"/>
            <a:ext cx="7755705" cy="58167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Елена\Desktop\конкурс мой\mL3qxQKwra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1556792"/>
            <a:ext cx="8229600" cy="42192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8377697" cy="5263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062622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</Words>
  <Application>Microsoft Office PowerPoint</Application>
  <PresentationFormat>Экран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«Тетрадка     Дружбы»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«Тетрадка Дружбы»</dc:title>
  <dc:creator>Елена</dc:creator>
  <cp:lastModifiedBy>Елена</cp:lastModifiedBy>
  <cp:revision>4</cp:revision>
  <dcterms:created xsi:type="dcterms:W3CDTF">2020-02-24T13:40:30Z</dcterms:created>
  <dcterms:modified xsi:type="dcterms:W3CDTF">2020-03-31T07:50:52Z</dcterms:modified>
</cp:coreProperties>
</file>