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5"/>
  </p:notesMasterIdLst>
  <p:sldIdLst>
    <p:sldId id="256" r:id="rId2"/>
    <p:sldId id="267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w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15" autoAdjust="0"/>
    <p:restoredTop sz="86364" autoAdjust="0"/>
  </p:normalViewPr>
  <p:slideViewPr>
    <p:cSldViewPr>
      <p:cViewPr>
        <p:scale>
          <a:sx n="30" d="100"/>
          <a:sy n="30" d="100"/>
        </p:scale>
        <p:origin x="-1998" y="-1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22T00:16:34.210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1C944-2AD5-45CC-AA6A-CBC593CBCEA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622F3-7DFD-461F-AF86-6B44461D1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622F3-7DFD-461F-AF86-6B44461D1AA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57222" y="250030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Arial Black" pitchFamily="34" charset="0"/>
              </a:rPr>
              <a:t>Познавательное развитие   в  процессе игровой деятельности в старшей группе</a:t>
            </a:r>
            <a:r>
              <a:rPr lang="ru-RU" dirty="0" smtClean="0">
                <a:latin typeface="Arial Black" pitchFamily="34" charset="0"/>
              </a:rPr>
              <a:t>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                   </a:t>
            </a:r>
            <a:r>
              <a:rPr lang="ru-RU" sz="2200" dirty="0" smtClean="0">
                <a:latin typeface="Arial Black" pitchFamily="34" charset="0"/>
              </a:rPr>
              <a:t>2019 – 2020г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42974" y="4357694"/>
            <a:ext cx="7143800" cy="27146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Воспитатели: Маркина Е.Н.</a:t>
            </a:r>
          </a:p>
          <a:p>
            <a:r>
              <a:rPr lang="ru-RU" dirty="0" smtClean="0">
                <a:latin typeface="Arial Black" pitchFamily="34" charset="0"/>
              </a:rPr>
              <a:t>     Мамина С.А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Сюжетно-ролевая игра – основной вид игры дошкольника. Основа сюжетно-ролевой игры – воображаемая ситуация, которая включает в себя сюжет, роль и связанные с ней действия.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395787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/>
              <a:t>«В нашем салоне красоты стилисты сделают вам самые модные прически»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Сюжетно-ролевая игра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«Парикмахерская»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Расширяет знания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детей о профессии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парикмахера,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стилиста, воспитывает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доброжелательное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отношение</a:t>
            </a:r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друг к другу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4" name="Picture 3" descr="C:\Users\Andrew\Desktop\фотки\20180521_092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85728"/>
            <a:ext cx="2227500" cy="39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Users\Andrew\Desktop\gVlss0wJ9c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285992"/>
            <a:ext cx="2943000" cy="39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userapi.com/c849032/v849032262/157db0/reY28p1DS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2290860" cy="3088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172" name="Picture 4" descr="https://pp.userapi.com/c849032/v849032262/157da6/kOyavqizS-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71480"/>
            <a:ext cx="2290860" cy="3088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3000364" y="142852"/>
            <a:ext cx="2284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МЫ ЕДЕМ, ЕДЕМ…</a:t>
            </a:r>
            <a:endParaRPr lang="ru-RU" dirty="0"/>
          </a:p>
        </p:txBody>
      </p:sp>
      <p:pic>
        <p:nvPicPr>
          <p:cNvPr id="7173" name="Picture 5" descr="C:\Users\Andrew\Desktop\новая папка фото\kDTiFGbex6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14290"/>
            <a:ext cx="2430000" cy="32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4" name="Picture 6" descr="C:\Users\Andrew\Desktop\Evfrd-ZPaK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857628"/>
            <a:ext cx="2160000" cy="28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5" name="Picture 7" descr="C:\Users\Andrew\Desktop\-aLODFatCt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3857628"/>
            <a:ext cx="2241000" cy="298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500430" y="4286256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АПТЕКА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654</TotalTime>
  <Words>85</Words>
  <PresentationFormat>Экран (4:3)</PresentationFormat>
  <Paragraphs>17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Познавательное развитие   в  процессе игровой деятельности в старшей группе.                     2019 – 2020г .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дошкольного возраста</dc:title>
  <dc:creator>Andrew</dc:creator>
  <cp:lastModifiedBy>Andrew</cp:lastModifiedBy>
  <cp:revision>75</cp:revision>
  <dcterms:created xsi:type="dcterms:W3CDTF">2019-03-19T14:19:02Z</dcterms:created>
  <dcterms:modified xsi:type="dcterms:W3CDTF">2020-03-31T15:03:43Z</dcterms:modified>
</cp:coreProperties>
</file>