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7" r:id="rId3"/>
    <p:sldId id="258" r:id="rId4"/>
    <p:sldId id="260" r:id="rId5"/>
    <p:sldId id="261" r:id="rId6"/>
    <p:sldId id="262" r:id="rId7"/>
    <p:sldId id="263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96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32510-6763-44A1-A0CA-8FE0C5F488FE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7733C-15CD-4689-BF48-180E7FEDB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32510-6763-44A1-A0CA-8FE0C5F488FE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7733C-15CD-4689-BF48-180E7FEDB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32510-6763-44A1-A0CA-8FE0C5F488FE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7733C-15CD-4689-BF48-180E7FEDB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32510-6763-44A1-A0CA-8FE0C5F488FE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7733C-15CD-4689-BF48-180E7FEDB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32510-6763-44A1-A0CA-8FE0C5F488FE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7733C-15CD-4689-BF48-180E7FEDB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32510-6763-44A1-A0CA-8FE0C5F488FE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7733C-15CD-4689-BF48-180E7FEDB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32510-6763-44A1-A0CA-8FE0C5F488FE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7733C-15CD-4689-BF48-180E7FEDB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32510-6763-44A1-A0CA-8FE0C5F488FE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7733C-15CD-4689-BF48-180E7FEDB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32510-6763-44A1-A0CA-8FE0C5F488FE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7733C-15CD-4689-BF48-180E7FEDB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32510-6763-44A1-A0CA-8FE0C5F488FE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7733C-15CD-4689-BF48-180E7FEDB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32510-6763-44A1-A0CA-8FE0C5F488FE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957733C-15CD-4689-BF48-180E7FEDB4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0432510-6763-44A1-A0CA-8FE0C5F488FE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957733C-15CD-4689-BF48-180E7FEDB4F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jpeg"/><Relationship Id="rId7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43174" y="428604"/>
            <a:ext cx="45720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>
                    <a:lumMod val="9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Добро пожаловать</a:t>
            </a:r>
          </a:p>
          <a:p>
            <a:pPr algn="ctr"/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>
                    <a:lumMod val="9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в мир математики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>
                  <a:lumMod val="9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1" name="Рисунок 10" descr="0_8d6a2_ca28865e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1857364"/>
            <a:ext cx="5929354" cy="4572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0004-004--Matematika-tsaritsa-vsekh-nau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85728"/>
            <a:ext cx="8334401" cy="62508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428604"/>
            <a:ext cx="53578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Решаем задачи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7290" y="428604"/>
            <a:ext cx="50006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                                    </a:t>
            </a:r>
            <a:r>
              <a:rPr lang="ru-RU" sz="4000" dirty="0" smtClean="0">
                <a:solidFill>
                  <a:srgbClr val="FF0000"/>
                </a:solidFill>
              </a:rPr>
              <a:t>Задача    №1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2285992"/>
            <a:ext cx="64294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      </a:t>
            </a:r>
            <a:r>
              <a:rPr lang="ru-RU" sz="2000" dirty="0" smtClean="0"/>
              <a:t>Три девочки- Роза, Маргарита и Анюта представили на конкурс цветоводов корзины выращенных ими роз, маргариток и анютиных  глазок. Девочка, вырастившая маргаритки, обратила внимание Розы на то, что ни у одной из девочек имя не совпадает с названием цветов. Какие цветы вырастила каждая из девочек?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6572264" y="357166"/>
            <a:ext cx="2571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АНЮТКИНЫ ГЛАЗКИ</a:t>
            </a:r>
            <a:endParaRPr lang="ru-RU" dirty="0"/>
          </a:p>
        </p:txBody>
      </p:sp>
      <p:pic>
        <p:nvPicPr>
          <p:cNvPr id="10" name="Рисунок 9" descr="big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15140" y="4500570"/>
            <a:ext cx="2286016" cy="216695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TextBox 10"/>
          <p:cNvSpPr txBox="1"/>
          <p:nvPr/>
        </p:nvSpPr>
        <p:spPr>
          <a:xfrm>
            <a:off x="7358082" y="4071942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РОЗЫ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57158" y="4500570"/>
            <a:ext cx="1785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МАРГАРИТКИ</a:t>
            </a:r>
            <a:endParaRPr lang="ru-RU" dirty="0"/>
          </a:p>
        </p:txBody>
      </p:sp>
      <p:pic>
        <p:nvPicPr>
          <p:cNvPr id="13" name="Рисунок 12" descr="246698--42956705-m750x740-ue825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785794"/>
            <a:ext cx="2008381" cy="162229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5" name="Рисунок 14" descr="habanera_en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4857761"/>
            <a:ext cx="2000264" cy="18573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12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12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12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1" grpId="1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00298" y="0"/>
            <a:ext cx="40005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Решение:</a:t>
            </a:r>
            <a:endParaRPr lang="ru-RU" sz="3200" b="1" cap="none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роз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785794"/>
            <a:ext cx="2286016" cy="34290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розы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8992" y="785794"/>
            <a:ext cx="2286016" cy="34766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розы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72264" y="785794"/>
            <a:ext cx="2286016" cy="34376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714348" y="42860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Роза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786182" y="428604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Анюта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072330" y="285728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Маргарита</a:t>
            </a:r>
            <a:endParaRPr lang="ru-RU" dirty="0"/>
          </a:p>
        </p:txBody>
      </p:sp>
      <p:pic>
        <p:nvPicPr>
          <p:cNvPr id="12" name="Рисунок 11" descr="big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643306" y="4929198"/>
            <a:ext cx="1928810" cy="1785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 descr="habanera_enl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8596" y="4857760"/>
            <a:ext cx="1785950" cy="18304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 descr="246698--42956705-m750x740-ue825f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643702" y="4929198"/>
            <a:ext cx="2171690" cy="17542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9" name="Стрелка вниз 18"/>
          <p:cNvSpPr/>
          <p:nvPr/>
        </p:nvSpPr>
        <p:spPr>
          <a:xfrm>
            <a:off x="7715272" y="4214818"/>
            <a:ext cx="45719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4572000" y="4286256"/>
            <a:ext cx="45719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 flipH="1">
            <a:off x="1428728" y="4286256"/>
            <a:ext cx="45719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285720" y="4500570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Маргаритки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3428992" y="4500570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Розы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6500826" y="4500570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Анютины глазки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1" grpId="0"/>
      <p:bldP spid="23" grpId="0"/>
      <p:bldP spid="24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643042" y="142852"/>
            <a:ext cx="47149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                      </a:t>
            </a:r>
            <a:r>
              <a:rPr lang="ru-RU" sz="4000" dirty="0" smtClean="0">
                <a:solidFill>
                  <a:srgbClr val="FF0000"/>
                </a:solidFill>
              </a:rPr>
              <a:t>Задача №2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857232"/>
            <a:ext cx="514353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       В течение некоторого промежутка времени охотник  удирал от медведя, и всё  это время душа его находилась в пятках. Первые два часа охотник мчался на север и пробежал  </a:t>
            </a:r>
            <a:r>
              <a:rPr lang="ru-RU" sz="2000" b="1" i="1" dirty="0" smtClean="0"/>
              <a:t>19 км</a:t>
            </a:r>
            <a:r>
              <a:rPr lang="ru-RU" sz="2000" i="1" dirty="0" smtClean="0"/>
              <a:t>. Весь следующий час охотник нёсся на восток и преодолел </a:t>
            </a:r>
            <a:r>
              <a:rPr lang="ru-RU" sz="2000" b="1" i="1" dirty="0" smtClean="0"/>
              <a:t>9 км</a:t>
            </a:r>
            <a:r>
              <a:rPr lang="ru-RU" sz="2000" i="1" dirty="0" smtClean="0"/>
              <a:t>. Затем охотник за </a:t>
            </a:r>
            <a:r>
              <a:rPr lang="ru-RU" sz="2000" b="1" i="1" dirty="0" smtClean="0"/>
              <a:t>20 минут</a:t>
            </a:r>
            <a:r>
              <a:rPr lang="ru-RU" sz="2000" i="1" dirty="0" smtClean="0"/>
              <a:t>, двигаясь по прямой приблизился к Южному полюсу на </a:t>
            </a:r>
            <a:r>
              <a:rPr lang="ru-RU" sz="2000" b="1" i="1" dirty="0" smtClean="0"/>
              <a:t>5 км </a:t>
            </a:r>
            <a:r>
              <a:rPr lang="ru-RU" sz="2000" i="1" dirty="0" smtClean="0"/>
              <a:t>и ещё </a:t>
            </a:r>
            <a:r>
              <a:rPr lang="ru-RU" sz="2000" b="1" i="1" dirty="0" smtClean="0"/>
              <a:t>40 минут </a:t>
            </a:r>
            <a:r>
              <a:rPr lang="ru-RU" sz="2000" i="1" dirty="0" smtClean="0"/>
              <a:t>шпарил на запад, отмахав </a:t>
            </a:r>
            <a:r>
              <a:rPr lang="ru-RU" sz="2000" b="1" i="1" dirty="0" smtClean="0"/>
              <a:t>7 км</a:t>
            </a:r>
            <a:r>
              <a:rPr lang="ru-RU" sz="2000" i="1" dirty="0" smtClean="0"/>
              <a:t>. Начертите  траекторию  пути  охотника в масштабе  </a:t>
            </a:r>
            <a:r>
              <a:rPr lang="ru-RU" sz="2000" b="1" i="1" dirty="0" smtClean="0"/>
              <a:t>1 км : 1см</a:t>
            </a:r>
            <a:r>
              <a:rPr lang="ru-RU" sz="2000" i="1" dirty="0" smtClean="0"/>
              <a:t>. Вычислите путь, пройденный телом охотника за тот промежуток времени, в течение которого его душа скрывалась в пятках.</a:t>
            </a:r>
            <a:endParaRPr lang="ru-RU" sz="2000" b="1" i="1" dirty="0"/>
          </a:p>
        </p:txBody>
      </p:sp>
      <p:pic>
        <p:nvPicPr>
          <p:cNvPr id="5" name="Рисунок 4" descr="м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62" y="1214422"/>
            <a:ext cx="3643338" cy="47863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  <a:ln cmpd="db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0"/>
            <a:ext cx="52864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Решение: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2">
                  <a:lumMod val="1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7" name="Рисунок 6" descr="кл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1607335" y="-535821"/>
            <a:ext cx="5857893" cy="8501123"/>
          </a:xfrm>
          <a:prstGeom prst="rect">
            <a:avLst/>
          </a:prstGeom>
        </p:spPr>
      </p:pic>
      <p:sp>
        <p:nvSpPr>
          <p:cNvPr id="8" name="Стрелка вверх 7"/>
          <p:cNvSpPr/>
          <p:nvPr/>
        </p:nvSpPr>
        <p:spPr>
          <a:xfrm>
            <a:off x="3500430" y="2571744"/>
            <a:ext cx="484632" cy="371477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авая фигурная скобка 8"/>
          <p:cNvSpPr/>
          <p:nvPr/>
        </p:nvSpPr>
        <p:spPr>
          <a:xfrm>
            <a:off x="3786182" y="3143248"/>
            <a:ext cx="428628" cy="307183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00496" y="4429132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19 км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71802" y="400050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2ч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8286776" y="3571876"/>
            <a:ext cx="6429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В.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9" name="Стрелка вправо 18"/>
          <p:cNvSpPr/>
          <p:nvPr/>
        </p:nvSpPr>
        <p:spPr>
          <a:xfrm>
            <a:off x="3929058" y="2571744"/>
            <a:ext cx="2000264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4429124" y="2285992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 ч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29124" y="2786058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9 км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000760" y="2643182"/>
            <a:ext cx="285752" cy="12144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лево 22"/>
          <p:cNvSpPr/>
          <p:nvPr/>
        </p:nvSpPr>
        <p:spPr>
          <a:xfrm>
            <a:off x="4286248" y="3786190"/>
            <a:ext cx="1571636" cy="2143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авая фигурная скобка 25"/>
          <p:cNvSpPr/>
          <p:nvPr/>
        </p:nvSpPr>
        <p:spPr>
          <a:xfrm>
            <a:off x="6286512" y="2714620"/>
            <a:ext cx="71438" cy="100013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6500826" y="300037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5км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8" name="Левая фигурная скобка 27"/>
          <p:cNvSpPr/>
          <p:nvPr/>
        </p:nvSpPr>
        <p:spPr>
          <a:xfrm>
            <a:off x="5929322" y="3000372"/>
            <a:ext cx="142876" cy="50006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5214942" y="3000372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20</a:t>
            </a:r>
            <a:r>
              <a:rPr lang="ru-RU" sz="1100" b="1" dirty="0" smtClean="0">
                <a:solidFill>
                  <a:srgbClr val="FF0000"/>
                </a:solidFill>
              </a:rPr>
              <a:t>мин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643438" y="3929066"/>
            <a:ext cx="985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7 км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572000" y="3500438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40</a:t>
            </a:r>
            <a:r>
              <a:rPr lang="ru-RU" sz="1100" b="1" dirty="0" smtClean="0">
                <a:solidFill>
                  <a:srgbClr val="FF0000"/>
                </a:solidFill>
              </a:rPr>
              <a:t>мин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4071934" y="100010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4071934" y="1142984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С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7715272" y="335756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8001024" y="3571876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В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4214810" y="550070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285720" y="335756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4429124" y="5715016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Ю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00034" y="3571876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З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072330" y="6143644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 км : 1 см</a:t>
            </a:r>
            <a:endParaRPr lang="ru-RU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285720" y="4286256"/>
            <a:ext cx="350046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1) 4ч+1ч+(20мин+40мин)=4(ч)-</a:t>
            </a:r>
          </a:p>
          <a:p>
            <a:r>
              <a:rPr lang="ru-RU" sz="1400" b="1" dirty="0" smtClean="0"/>
              <a:t>время в пути</a:t>
            </a:r>
          </a:p>
          <a:p>
            <a:endParaRPr lang="ru-RU" sz="1400" b="1" dirty="0" smtClean="0"/>
          </a:p>
          <a:p>
            <a:r>
              <a:rPr lang="ru-RU" b="1" dirty="0" smtClean="0"/>
              <a:t>2) 19+9+5+7=40(км)</a:t>
            </a:r>
          </a:p>
          <a:p>
            <a:endParaRPr lang="ru-RU" b="1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Ответ:</a:t>
            </a:r>
            <a:r>
              <a:rPr lang="ru-RU" b="1" dirty="0" smtClean="0"/>
              <a:t> за 4 ч. Телом охотника, душа которого скрывалась в пятках от страха, пройден путь 40 км.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0" y="0"/>
            <a:ext cx="9144000" cy="6858000"/>
          </a:xfrm>
          <a:prstGeom prst="round2Diag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gaus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85728"/>
            <a:ext cx="3786214" cy="485778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TextBox 8"/>
          <p:cNvSpPr txBox="1"/>
          <p:nvPr/>
        </p:nvSpPr>
        <p:spPr>
          <a:xfrm>
            <a:off x="0" y="5572140"/>
            <a:ext cx="4143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2"/>
                </a:solidFill>
              </a:rPr>
              <a:t>Карл Гаусс</a:t>
            </a:r>
            <a:endParaRPr lang="ru-RU" sz="3600" dirty="0">
              <a:solidFill>
                <a:schemeClr val="bg2"/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143372" y="142853"/>
            <a:ext cx="4857784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  ГАУСС, КАРЛ ФРИДРИХ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(1777–1855), немецкий математик, астроном и физик. Родился 30 апреля 1777 в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Брауншвейге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. В 1788 Гаусс поступил в закрытую школу Коллегиум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Каролинум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, а затем в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Гёттингенский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университет. В 1796 Гауссу удалось решить задачу, не поддававшуюся усилиям геометров со времен Евклида: он нашел способ, позволяющий построить с помощью циркуля и линейки правильный 17-угольник. На самого Гаусса этот результат произвел столь сильное впечатление, что он решил посвятить себя изучению математики, а не классических языков, как предполагал вначале. В 1799 защитил докторскую диссертацию в университете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Хельмштадта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, в которой впервые дал строгое доказательство  основной теоремы алгебры, а в 1801 опубликовал знаменитые 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Арифметические исследования</a:t>
            </a:r>
            <a:r>
              <a:rPr lang="ru-RU" sz="1600" dirty="0" smtClean="0">
                <a:solidFill>
                  <a:schemeClr val="bg1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считающиеся началом современной теории чисел. Центральное место в книге занимает теория квадратичных форм, вычетов и сравнений второй степени, а высшим достижением является закон квадратичной взаимности – «золотая теорема», первое полное доказательство которой привел Гаусс.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643174" y="785794"/>
            <a:ext cx="4572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Математика в других науках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мат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643050"/>
            <a:ext cx="3286116" cy="38531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Рисунок 4" descr="мат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1571612"/>
            <a:ext cx="3643306" cy="38576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6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315</TotalTime>
  <Words>259</Words>
  <Application>Microsoft Office PowerPoint</Application>
  <PresentationFormat>Экран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Татьяна</cp:lastModifiedBy>
  <cp:revision>33</cp:revision>
  <dcterms:created xsi:type="dcterms:W3CDTF">2012-01-30T11:24:44Z</dcterms:created>
  <dcterms:modified xsi:type="dcterms:W3CDTF">2013-02-16T18:40:59Z</dcterms:modified>
</cp:coreProperties>
</file>