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21643-0328-4AA1-88AD-295B1E5085D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908720"/>
            <a:ext cx="7920880" cy="507831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Изменение РППС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группы в соответствии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 темами проектной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Деятельности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2018-2019 </a:t>
            </a:r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 год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1 сад\1 сад\DSC073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4929" y="1124744"/>
            <a:ext cx="8323268" cy="468052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H:\1 сад\1 сад\DSC075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1" y="3068960"/>
            <a:ext cx="5528701" cy="3109019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611560" y="62068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Проект «Космические дали» 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218" name="Picture 2" descr="H:\1 сад\1 сад\DSC075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2277" y="1124744"/>
            <a:ext cx="5378111" cy="3024336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H:\1 сад\1 сад\DSC075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3637" y="3068960"/>
            <a:ext cx="5656751" cy="3181027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  <p:pic>
        <p:nvPicPr>
          <p:cNvPr id="11266" name="Picture 2" descr="H:\1 сад\1 сад\DSC074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3" y="620688"/>
            <a:ext cx="5506161" cy="309634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20688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itchFamily="34" charset="0"/>
              </a:rPr>
              <a:t>Проект «Наш общий дом- Земля»</a:t>
            </a:r>
            <a:endParaRPr lang="ru-RU" sz="32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1027" name="Picture 3" descr="H:\1 сад\1 сад\DSC072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420888"/>
            <a:ext cx="5140549" cy="385586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1026" name="Picture 2" descr="H:\1 сад\1 сад\DSC072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1268760"/>
            <a:ext cx="4660552" cy="349582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1 сад\1 сад\DSC072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540" y="764704"/>
            <a:ext cx="4014452" cy="535197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0243" name="Picture 3" descr="H:\1 сад\1 сад\DSC072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764704"/>
            <a:ext cx="3999554" cy="533211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1 сад\1 сад\DSC072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548680"/>
            <a:ext cx="3837518" cy="511609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2050" name="Picture 2" descr="H:\1 сад\1 сад\DSC072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708920"/>
            <a:ext cx="5236549" cy="392787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99288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Проект «Такой разный театр»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074" name="Picture 2" descr="H:\1 сад\1 сад\DSC073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0" y="1124744"/>
            <a:ext cx="5428548" cy="407188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3075" name="Picture 3" descr="H:\1 сад\1 сад\DSC073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924944"/>
            <a:ext cx="4752527" cy="35648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1 сад\1 сад\DSC073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1" y="836713"/>
            <a:ext cx="3906453" cy="520799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4099" name="Picture 3" descr="H:\1 сад\1 сад\DSC073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836712"/>
            <a:ext cx="3888432" cy="518396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H:\1 сад\1 сад\DSC073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476673"/>
            <a:ext cx="5546551" cy="41604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5122" name="Picture 2" descr="H:\1 сад\1 сад\DSC073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068960"/>
            <a:ext cx="4564553" cy="342381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H:\1 сад\1 сад\DSC073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9457" y="2348880"/>
            <a:ext cx="6648847" cy="3738924"/>
          </a:xfrm>
          <a:prstGeom prst="round2Diag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6146" name="Picture 2" descr="H:\1 сад\1 сад\DSC073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740593"/>
            <a:ext cx="3037011" cy="5400651"/>
          </a:xfrm>
          <a:prstGeom prst="round2Diag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547664" y="620688"/>
            <a:ext cx="3888432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Проект</a:t>
            </a:r>
          </a:p>
          <a:p>
            <a:pPr algn="r"/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 «Сказочная страна»</a:t>
            </a:r>
            <a:endParaRPr lang="ru-RU" sz="36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1 сад\1 сад\DSC074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46119" y="2996952"/>
            <a:ext cx="5890312" cy="331236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7171" name="Picture 3" descr="H:\1 сад\1 сад\DSC074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5" y="404664"/>
            <a:ext cx="5506161" cy="309634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38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10</cp:revision>
  <dcterms:created xsi:type="dcterms:W3CDTF">2020-03-25T08:05:40Z</dcterms:created>
  <dcterms:modified xsi:type="dcterms:W3CDTF">2020-03-25T10:28:16Z</dcterms:modified>
</cp:coreProperties>
</file>