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83" r:id="rId6"/>
    <p:sldId id="262" r:id="rId7"/>
    <p:sldId id="281" r:id="rId8"/>
    <p:sldId id="263" r:id="rId9"/>
    <p:sldId id="280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980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E99C6ED-C0FB-4C52-BC22-E1A35D4DBB4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B16CB53-5B2A-415E-8490-7D777392A1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24692" y="0"/>
            <a:ext cx="9268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860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410" y="0"/>
            <a:ext cx="993913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929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93759" y="142852"/>
            <a:ext cx="4802777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3499414"/>
            <a:ext cx="4653926" cy="3169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42908" y="3501008"/>
            <a:ext cx="471490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240653" y="186998"/>
            <a:ext cx="4806711" cy="3242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7" y="0"/>
            <a:ext cx="95012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9580" y="0"/>
            <a:ext cx="956930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72008" y="0"/>
            <a:ext cx="1027415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36071" y="0"/>
            <a:ext cx="6858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78429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35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14346" y="-714380"/>
            <a:ext cx="9358346" cy="9072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929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85784" y="0"/>
            <a:ext cx="10287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203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3855" y="0"/>
            <a:ext cx="9157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09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85743" y="0"/>
            <a:ext cx="102744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87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92041" y="13716"/>
            <a:ext cx="10287001" cy="683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091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1"/>
            <a:ext cx="9144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87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7288" y="0"/>
            <a:ext cx="1116469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92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843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1687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Маруся</dc:creator>
  <cp:lastModifiedBy>Vladimir</cp:lastModifiedBy>
  <cp:revision>31</cp:revision>
  <dcterms:created xsi:type="dcterms:W3CDTF">2020-02-11T09:52:54Z</dcterms:created>
  <dcterms:modified xsi:type="dcterms:W3CDTF">2020-03-31T19:29:00Z</dcterms:modified>
</cp:coreProperties>
</file>