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1" r:id="rId3"/>
    <p:sldId id="263" r:id="rId4"/>
    <p:sldId id="272" r:id="rId5"/>
    <p:sldId id="265" r:id="rId6"/>
    <p:sldId id="273" r:id="rId7"/>
    <p:sldId id="266" r:id="rId8"/>
    <p:sldId id="267" r:id="rId9"/>
    <p:sldId id="274" r:id="rId10"/>
    <p:sldId id="268" r:id="rId11"/>
    <p:sldId id="269" r:id="rId12"/>
    <p:sldId id="275" r:id="rId13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4583" autoAdjust="0"/>
  </p:normalViewPr>
  <p:slideViewPr>
    <p:cSldViewPr>
      <p:cViewPr varScale="1">
        <p:scale>
          <a:sx n="73" d="100"/>
          <a:sy n="73" d="100"/>
        </p:scale>
        <p:origin x="778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000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003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823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340768"/>
            <a:ext cx="5897185" cy="1152128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79512" y="1988840"/>
            <a:ext cx="7488832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7488832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88640"/>
            <a:ext cx="5897185" cy="172819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казённое общеобразовательное учреждение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Бугаёвская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основная общеобразовательная школа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052736"/>
            <a:ext cx="7920880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экологического туризма</a:t>
            </a:r>
          </a:p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Урочище  «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Пивневы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кучи» </a:t>
            </a:r>
          </a:p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Заболотовака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Удовика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Дарья Сергеевна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учащаяся 8 класса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Бугаёвская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ООШ  </a:t>
            </a:r>
          </a:p>
          <a:p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Ольховатского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Воронежской области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Алексеенко Юлия Николаевна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географии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Бугаёвская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ООШ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Ольховатского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Воронежской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Март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DSC0217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88970" y="3645024"/>
            <a:ext cx="434810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3"/>
            <a:ext cx="7308304" cy="14401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Результаты работы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ПРАВИЛА ПОВЕДЕНИЯ В ЛЕСУ.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Text Box 259"/>
          <p:cNvSpPr txBox="1">
            <a:spLocks noChangeArrowheads="1"/>
          </p:cNvSpPr>
          <p:nvPr/>
        </p:nvSpPr>
        <p:spPr bwMode="gray">
          <a:xfrm>
            <a:off x="395536" y="1556792"/>
            <a:ext cx="6984776" cy="41549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рви цветов в лесу, в степи и на лугу.</a:t>
            </a:r>
          </a:p>
          <a:p>
            <a:pPr eaLnBrk="0" hangingPunct="0">
              <a:lnSpc>
                <a:spcPct val="15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цветок в вазе – это пленник приговорённый к скорой смерти.</a:t>
            </a:r>
          </a:p>
          <a:p>
            <a:pPr eaLnBrk="0" hangingPunct="0">
              <a:lnSpc>
                <a:spcPct val="15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он лучше радует глаз, омолаживает сердце и душу всех, </a:t>
            </a:r>
            <a:r>
              <a:rPr lang="ru-RU" sz="1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придёт следом за нами. </a:t>
            </a:r>
          </a:p>
          <a:p>
            <a:pPr eaLnBrk="0" hangingPunct="0">
              <a:lnSpc>
                <a:spcPct val="15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наша давняя привычка рвать цветы </a:t>
            </a:r>
            <a:r>
              <a:rPr lang="ru-RU" sz="1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привела к исчезновению многих видов растений. </a:t>
            </a:r>
            <a:endParaRPr lang="ru-RU" sz="16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букет можно </a:t>
            </a:r>
            <a:r>
              <a:rPr lang="ru-RU" sz="1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оставить из прекрасных цветов, выращенных человеком.</a:t>
            </a:r>
          </a:p>
          <a:p>
            <a:pPr eaLnBrk="0" hangingPunct="0">
              <a:lnSpc>
                <a:spcPct val="15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лесу, степи и на лугу старайся ходить по тропинкам, </a:t>
            </a:r>
            <a:endParaRPr lang="en-US" sz="16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вытаптывать траву и почву.</a:t>
            </a:r>
          </a:p>
          <a:p>
            <a:pPr eaLnBrk="0" hangingPunct="0">
              <a:lnSpc>
                <a:spcPct val="15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мудрость гласит: один человек оставляет в </a:t>
            </a:r>
          </a:p>
          <a:p>
            <a:pPr eaLnBrk="0" hangingPunct="0">
              <a:lnSpc>
                <a:spcPct val="150000"/>
              </a:lnSpc>
            </a:pP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лесу след, сто человек тропу, а тысячи – пустыню.</a:t>
            </a:r>
            <a:endParaRPr lang="en-US" sz="16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36096" y="404663"/>
            <a:ext cx="3528392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разработала некоторые правила поведения в Урочище, которые расставлены по всей экологической тропе.</a:t>
            </a:r>
            <a:endParaRPr lang="ru-RU" sz="16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DSC0217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3484" y="4149080"/>
            <a:ext cx="3653656" cy="253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50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804248" cy="115089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РЕЖИМ ОХРАНЫ: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3528392" cy="41253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  </a:t>
            </a:r>
            <a:r>
              <a:rPr lang="ru-RU" sz="1800" b="1" dirty="0" smtClean="0">
                <a:solidFill>
                  <a:srgbClr val="FF0000"/>
                </a:solidFill>
              </a:rPr>
              <a:t>Запретить: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Отвод земель под любые виды пользования.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Прокладку дорог и езду на всех видах транспорта.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Прогон и пастьбу скота.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Охоту.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Мелиоративные работы.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Применение любых ядохимикатов.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Жечь костры. 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992" y="1052736"/>
            <a:ext cx="36724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Допускается: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М</a:t>
            </a:r>
            <a:r>
              <a:rPr lang="ru-RU" dirty="0" smtClean="0"/>
              <a:t>ониторинги состояния окружающей природной среды, изучение природных экосистем;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У</a:t>
            </a:r>
            <a:r>
              <a:rPr lang="ru-RU" dirty="0" smtClean="0"/>
              <a:t>чебные экскурсии, организация и обустройство экологических троп, снятие видеофильмов;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Обеспечение условий обитания редких и исчезающих видов растений.</a:t>
            </a:r>
            <a:endParaRPr lang="ru-RU" dirty="0"/>
          </a:p>
        </p:txBody>
      </p:sp>
      <p:pic>
        <p:nvPicPr>
          <p:cNvPr id="5" name="Picture 5" descr="C:\Users\05E9~1\AppData\Local\Temp\Rar$DIa4212.37178\IMG_45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494" y="4797152"/>
            <a:ext cx="3091271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Изображение 04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214024"/>
            <a:ext cx="2204000" cy="16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rodniki.36on.ru/uploads/ckeditor/pictures/102/content_IMG_985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2608" y="4797152"/>
            <a:ext cx="3155886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56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764704"/>
            <a:ext cx="7948880" cy="3886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конце тропы я бы хотела видеть баннер с изображением Урочища и  стихотворение нашей бывшей учительницы биологии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Кальченко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Е.Н.:</a:t>
            </a: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«Посмотри- ка, в </a:t>
            </a:r>
            <a:r>
              <a:rPr lang="ru-RU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Бугаёвке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Много сыщется чудес.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Летом, как бы наготове,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Ждут нас и река, и лес.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Мы ж, не выбираем тропок,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проходим напролом,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вытаптываем робкий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Стебелёчек</a:t>
            </a: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каблуком…..»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 descr="C:\Users\А\Downloads\IMG_20200326_10352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7376" y="1484784"/>
            <a:ext cx="5616624" cy="5373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340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24702"/>
            <a:ext cx="6516216" cy="502825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уровень областного </a:t>
            </a:r>
            <a:b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эколого-биологического </a:t>
            </a: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 </a:t>
            </a:r>
            <a:r>
              <a:rPr lang="en-US" sz="24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Юные исследователи природы-родному краю»</a:t>
            </a:r>
            <a:r>
              <a:rPr lang="ru-RU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стала призёром конкурса в номинации « Экологический туризм»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2" descr="https://apf.mail.ru/cgi-bin/readmsg?id=15856454892083826182;0;2&amp;exif=1&amp;full=1&amp;x-email=yulya_alekseenko_79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405" y="2861804"/>
            <a:ext cx="2911487" cy="38819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79" y="234026"/>
            <a:ext cx="2339752" cy="17548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565356"/>
            <a:ext cx="2872992" cy="40577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70" y="2902852"/>
            <a:ext cx="2790170" cy="3720227"/>
          </a:xfrm>
          <a:prstGeom prst="rect">
            <a:avLst/>
          </a:pr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23186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7302" y="118016"/>
            <a:ext cx="6804248" cy="100688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Цель исследования: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1208375" y="39087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3275856" y="1268760"/>
            <a:ext cx="5166852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внимания к более детальному изучению экологической тропы в Урочище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Пивневы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Кучи»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3" y="2612952"/>
            <a:ext cx="441206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Объектами</a:t>
            </a:r>
            <a:r>
              <a:rPr lang="ru-RU" sz="2400" dirty="0"/>
              <a:t> </a:t>
            </a:r>
            <a:r>
              <a:rPr lang="ru-RU" sz="2400" dirty="0" smtClean="0"/>
              <a:t>исследований </a:t>
            </a:r>
            <a:r>
              <a:rPr lang="ru-RU" sz="2400" dirty="0"/>
              <a:t>явились абиотические и биотические объекты памятника природы </a:t>
            </a:r>
            <a:r>
              <a:rPr lang="ru-RU" sz="2400" dirty="0" err="1"/>
              <a:t>Ольховатского</a:t>
            </a:r>
            <a:r>
              <a:rPr lang="ru-RU" sz="2400" dirty="0"/>
              <a:t> района Воронежской области Урочища «</a:t>
            </a:r>
            <a:r>
              <a:rPr lang="ru-RU" sz="2400" dirty="0" err="1"/>
              <a:t>Пивневы</a:t>
            </a:r>
            <a:r>
              <a:rPr lang="ru-RU" sz="2400" dirty="0"/>
              <a:t> Кучи».</a:t>
            </a:r>
          </a:p>
          <a:p>
            <a:endParaRPr lang="ru-RU" sz="1400" dirty="0" smtClean="0"/>
          </a:p>
        </p:txBody>
      </p:sp>
      <p:pic>
        <p:nvPicPr>
          <p:cNvPr id="8" name="Рисунок 7" descr="Урочище &quot;Пивневы кучи&quot;, Ольховатский район, Воронежская область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3131839" cy="3771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</a:rPr>
              <a:t>«</a:t>
            </a:r>
            <a:r>
              <a:rPr lang="ru-RU" sz="4000" dirty="0">
                <a:solidFill>
                  <a:srgbClr val="FF0000"/>
                </a:solidFill>
                <a:effectLst/>
              </a:rPr>
              <a:t>Экологическая тропа по Памятнику природы родного края Урочище «</a:t>
            </a:r>
            <a:r>
              <a:rPr lang="ru-RU" sz="4000" dirty="0" err="1">
                <a:solidFill>
                  <a:srgbClr val="FF0000"/>
                </a:solidFill>
                <a:effectLst/>
              </a:rPr>
              <a:t>Пивневы</a:t>
            </a:r>
            <a:r>
              <a:rPr lang="ru-RU" sz="4000" dirty="0">
                <a:solidFill>
                  <a:srgbClr val="FF0000"/>
                </a:solidFill>
                <a:effectLst/>
              </a:rPr>
              <a:t> Кучи».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7488832" cy="4752528"/>
          </a:xfrm>
        </p:spPr>
        <p:txBody>
          <a:bodyPr>
            <a:normAutofit fontScale="25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  ПИВНЕВЫ  КУЧИ»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Категория  П </a:t>
            </a:r>
            <a:r>
              <a:rPr lang="ru-RU" altLang="ru-RU" sz="56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5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ботанический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Площадь  памятника  природы  - 17 га.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Площадь  охранной  зоны  -  21 га.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Границей памятника природы на востоке считать Утверждён  </a:t>
            </a:r>
            <a:endParaRPr lang="ru-RU" altLang="ru-RU" sz="56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постановлением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Администрации  </a:t>
            </a:r>
            <a:r>
              <a:rPr lang="ru-RU" altLang="ru-RU" sz="56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Ольховатского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Района Воронежской области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От 20.02.2004г. № 50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ПАМЯТНИК  ПРИРОДЫ  МЕСТНОГО  ЗНАЧЕНИЯ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асфальтированную трассу  Ольховатка –</a:t>
            </a:r>
            <a:r>
              <a:rPr lang="ru-RU" altLang="ru-RU" sz="56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Дроздово</a:t>
            </a: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.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Северную, южную и западную границу образуют </a:t>
            </a:r>
            <a:r>
              <a:rPr lang="ru-RU" altLang="ru-RU" sz="56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сельско</a:t>
            </a: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- </a:t>
            </a:r>
            <a:endParaRPr lang="ru-RU" altLang="ru-RU" sz="56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хозяйственные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посевы </a:t>
            </a:r>
            <a:r>
              <a:rPr lang="ru-RU" alt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ООО «Первомайское»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Наименование и юридический адрес собственников,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владельцев, пользователей земельного участка, на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котором расположен памятник природы и его охранная зона: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Воронежская обл.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i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Ольховатский</a:t>
            </a:r>
            <a:r>
              <a:rPr lang="ru-RU" altLang="ru-RU" sz="56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район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i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Заболотовское</a:t>
            </a:r>
            <a:r>
              <a:rPr lang="ru-RU" altLang="ru-RU" sz="56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сельское поселение,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ООО « Первомайское»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Наименование и юридический адрес лиц, взявших на себя </a:t>
            </a:r>
            <a:endParaRPr lang="ru-RU" altLang="ru-RU" sz="5600" b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обязательства по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охране П </a:t>
            </a:r>
            <a:r>
              <a:rPr lang="ru-RU" altLang="ru-RU" sz="56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5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и обеспечения установленного для него режима: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глава </a:t>
            </a:r>
            <a:r>
              <a:rPr lang="ru-RU" altLang="ru-RU" sz="5600" i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Заболотовского</a:t>
            </a:r>
            <a:r>
              <a:rPr lang="ru-RU" altLang="ru-RU" sz="56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сельского поселения </a:t>
            </a:r>
            <a:r>
              <a:rPr lang="ru-RU" altLang="ru-RU" sz="5600" i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Бузюнов</a:t>
            </a:r>
            <a:r>
              <a:rPr lang="ru-RU" altLang="ru-RU" sz="56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Иван Михайлович.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Отдел охраны окружающей среды и природных ресурсов администрации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i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Ольховатского</a:t>
            </a:r>
            <a:r>
              <a:rPr lang="ru-RU" altLang="ru-RU" sz="56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района .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Шефство поручено экологическому объединению 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« Малороссы»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5600" b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Бугаёвской</a:t>
            </a:r>
            <a:r>
              <a:rPr lang="ru-RU" altLang="ru-RU" sz="5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основной общеобразовательной школы.</a:t>
            </a:r>
            <a:endParaRPr lang="ru-RU" alt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DSC0217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509120"/>
            <a:ext cx="3397592" cy="2348880"/>
          </a:xfrm>
          <a:prstGeom prst="rect">
            <a:avLst/>
          </a:prstGeom>
          <a:noFill/>
          <a:extLst/>
        </p:spPr>
      </p:pic>
      <p:pic>
        <p:nvPicPr>
          <p:cNvPr id="5" name="Picture 9" descr="Изображение 04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204864"/>
            <a:ext cx="3397592" cy="2304256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21983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804248" cy="115089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Этот памятник природы создан с целю: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5416" y="1343091"/>
            <a:ext cx="8296696" cy="464742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Сохранения в естественном состоянии природного комплекса;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на этой площади благоприятных условий для воспроизводства редких, исчезающих видов животных и растений;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Интродукции сосны меловой;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естественного хода природных процессов;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процессов восстановления экосистем на охраняемой территории после длительного антропогенного воздействия – интенсивной пастьбы коров и телят в течении многих десятков лет.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1028" name="Picture 4" descr="http://rodniki.36on.ru/uploads/ckeditor/pictures/100/content_IMG_98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1284" y="4086187"/>
            <a:ext cx="4285898" cy="285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rodniki.36on.ru/uploads/photo/image/262/full_IMG_98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317" y="4086186"/>
            <a:ext cx="4503851" cy="300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68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6591" y="554981"/>
            <a:ext cx="8820472" cy="1150897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Учащимися нашей школы вместе с бывшим учителем биологии </a:t>
            </a:r>
            <a:r>
              <a:rPr lang="ru-RU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Кальченко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Е.Н. была создана экологическая тропа, по которой было проведено несколько экскурсий. В настоящее время я предлагаю продолжить работу над исследованием этого уникального объекта природы и начать работу над развитием такого направления, как «Экологический туризм».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2852936"/>
            <a:ext cx="3960440" cy="2448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</a:rPr>
              <a:t>Так как природа памятника, называемого Урочище «</a:t>
            </a:r>
            <a:r>
              <a:rPr lang="ru-RU" sz="2000" dirty="0" err="1">
                <a:solidFill>
                  <a:schemeClr val="tx1"/>
                </a:solidFill>
              </a:rPr>
              <a:t>Пивневы</a:t>
            </a:r>
            <a:r>
              <a:rPr lang="ru-RU" sz="2000" dirty="0">
                <a:solidFill>
                  <a:schemeClr val="tx1"/>
                </a:solidFill>
              </a:rPr>
              <a:t> кучи» уникальна.    Разработанная экологическая тропа может привести нас в страну «живых ископаемых». </a:t>
            </a:r>
          </a:p>
        </p:txBody>
      </p:sp>
      <p:pic>
        <p:nvPicPr>
          <p:cNvPr id="2050" name="Picture 2" descr="http://rodniki.36on.ru/uploads/ckeditor/pictures/99/content_IMG_98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036" y="2852936"/>
            <a:ext cx="3276185" cy="218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155" y="4460390"/>
            <a:ext cx="2267743" cy="25416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4606" y="4701142"/>
            <a:ext cx="1617643" cy="21568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289" y="4663447"/>
            <a:ext cx="1753927" cy="233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9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804248" cy="115089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Ж</a:t>
            </a:r>
            <a:r>
              <a:rPr lang="ru-RU" dirty="0" smtClean="0">
                <a:solidFill>
                  <a:srgbClr val="FF0000"/>
                </a:solidFill>
              </a:rPr>
              <a:t>ИВЫЕ ИСКОПАЕМЫЕ.»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4" descr="DSC02180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52011"/>
            <a:ext cx="2311270" cy="2921205"/>
          </a:xfrm>
          <a:prstGeom prst="rect">
            <a:avLst/>
          </a:prstGeom>
          <a:noFill/>
          <a:extLst/>
        </p:spPr>
      </p:pic>
      <p:sp>
        <p:nvSpPr>
          <p:cNvPr id="6" name="TextBox 5"/>
          <p:cNvSpPr txBox="1"/>
          <p:nvPr/>
        </p:nvSpPr>
        <p:spPr>
          <a:xfrm>
            <a:off x="323528" y="1415414"/>
            <a:ext cx="180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</a:rPr>
              <a:t>Оносма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простейшая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4" descr="DSCN434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4346" y="3140968"/>
            <a:ext cx="2584944" cy="248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87824" y="2001711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Сосна меловая из лесничества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</a:rPr>
              <a:t>Острогожского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района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0174" y="1311866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Осока низкая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Picture 4" descr="Изображение 043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291" y="2123300"/>
            <a:ext cx="2463864" cy="2117849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16270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804248" cy="1150897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«ЖИВЫЕ ИСКОПАЕМЫЕ.»</a:t>
            </a:r>
          </a:p>
        </p:txBody>
      </p:sp>
      <p:pic>
        <p:nvPicPr>
          <p:cNvPr id="4" name="Picture 4" descr="DSCN4344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30" y="1844916"/>
            <a:ext cx="2853137" cy="1969393"/>
          </a:xfrm>
          <a:prstGeom prst="rect">
            <a:avLst/>
          </a:prstGeom>
          <a:noFill/>
          <a:extLst/>
        </p:spPr>
      </p:pic>
      <p:sp>
        <p:nvSpPr>
          <p:cNvPr id="5" name="TextBox 4"/>
          <p:cNvSpPr txBox="1"/>
          <p:nvPr/>
        </p:nvSpPr>
        <p:spPr>
          <a:xfrm>
            <a:off x="12470" y="1335251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Полынь беловойлочная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4" descr="DSC0218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856206"/>
            <a:ext cx="2054696" cy="2984266"/>
          </a:xfrm>
          <a:prstGeom prst="rect">
            <a:avLst/>
          </a:prstGeom>
          <a:noFill/>
          <a:extLst/>
        </p:spPr>
      </p:pic>
      <p:sp>
        <p:nvSpPr>
          <p:cNvPr id="7" name="TextBox 6"/>
          <p:cNvSpPr txBox="1"/>
          <p:nvPr/>
        </p:nvSpPr>
        <p:spPr>
          <a:xfrm>
            <a:off x="3635896" y="1412776"/>
            <a:ext cx="3368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Лён украинский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4" descr="DSCN4424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6298" y="1856206"/>
            <a:ext cx="2962342" cy="1958104"/>
          </a:xfrm>
          <a:prstGeom prst="rect">
            <a:avLst/>
          </a:prstGeom>
          <a:noFill/>
          <a:extLst/>
        </p:spPr>
      </p:pic>
      <p:sp>
        <p:nvSpPr>
          <p:cNvPr id="9" name="TextBox 8"/>
          <p:cNvSpPr txBox="1"/>
          <p:nvPr/>
        </p:nvSpPr>
        <p:spPr>
          <a:xfrm>
            <a:off x="6356882" y="1426854"/>
            <a:ext cx="2343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Чабрец меловой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Picture 4" descr="DSCN4357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900" y="4567819"/>
            <a:ext cx="2754188" cy="1968371"/>
          </a:xfrm>
          <a:prstGeom prst="rect">
            <a:avLst/>
          </a:prstGeom>
          <a:noFill/>
          <a:extLst/>
        </p:spPr>
      </p:pic>
      <p:sp>
        <p:nvSpPr>
          <p:cNvPr id="11" name="TextBox 10"/>
          <p:cNvSpPr txBox="1"/>
          <p:nvPr/>
        </p:nvSpPr>
        <p:spPr>
          <a:xfrm>
            <a:off x="467544" y="3814310"/>
            <a:ext cx="2610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Пион остролистный   (воронец)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6"/>
          <a:stretch>
            <a:fillRect/>
          </a:stretch>
        </p:blipFill>
        <p:spPr>
          <a:xfrm>
            <a:off x="5939662" y="4560592"/>
            <a:ext cx="2938034" cy="211260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866298" y="3956491"/>
            <a:ext cx="301139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Дрок красильный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640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7452320" cy="115089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chemeClr val="accent2"/>
                </a:solidFill>
                <a:effectLst/>
              </a:rPr>
              <a:t>Перспективы работы.</a:t>
            </a:r>
            <a:r>
              <a:rPr lang="ru-RU" dirty="0">
                <a:solidFill>
                  <a:schemeClr val="accent2"/>
                </a:solidFill>
                <a:effectLst/>
              </a:rPr>
              <a:t/>
            </a:r>
            <a:br>
              <a:rPr lang="ru-RU" dirty="0">
                <a:solidFill>
                  <a:schemeClr val="accent2"/>
                </a:solidFill>
                <a:effectLst/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48071" y="548680"/>
            <a:ext cx="7560840" cy="24501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Проведённая исследовательская работа показала: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Происходит восстановление естественного травянистого растительного покрова на раннее сильно стравленных склонах урочища «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Пивневы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кучи», подвергшихся в период до охранного режима интенсивному использованию под пастбища.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территории памятника природы продолжается постепенное восстановление численности редких и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краснокнижных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видов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дальнейшее восстановление травянистого покрова и восстановление популяций редких видов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кальцеофильной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растительности.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показало время, при ограничении выпаса 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 быстрое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растительности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охраняемых видов, хоть и в ограниченном виде,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сенокосы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данном склоне продолжаются.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работу по дальнейшей интродукции сосны 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меловой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Уже есть положительные результаты. 23 саженца 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посадки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2010 года остались жить, но требуются ещё 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значительные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усилия по уходу за молодыми растениями.</a:t>
            </a:r>
          </a:p>
          <a:p>
            <a:pPr lvl="0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Вести разъяснительную работу среди жителей 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этого активнее осваивать экологический </a:t>
            </a:r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туризм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DSC0224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1"/>
            <a:ext cx="2151903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05E9~1\AppData\Local\Temp\Rar$DIa4212.22109\DSCN44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8292" y="1628800"/>
            <a:ext cx="2224748" cy="1668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rodniki.36on.ru/uploads/ckeditor/pictures/102/content_IMG_98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041" y="3609987"/>
            <a:ext cx="3617999" cy="324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97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4ff1c7f49dff63bdf644b7c93baaa46a030c5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2600</TotalTime>
  <Words>783</Words>
  <Application>Microsoft Office PowerPoint</Application>
  <PresentationFormat>Экран (4:3)</PresentationFormat>
  <Paragraphs>136</Paragraphs>
  <Slides>12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     Муниципальное казённое общеобразовательное учреждение Бугаёвская основная общеобразовательная школа   </vt:lpstr>
      <vt:lpstr>  Муниципальный уровень областного  эколого-биологического конкурса  «Юные исследователи природы-родному краю» </vt:lpstr>
      <vt:lpstr>Цель исследования:</vt:lpstr>
      <vt:lpstr> «Экологическая тропа по Памятнику природы родного края Урочище «Пивневы Кучи». </vt:lpstr>
      <vt:lpstr>Этот памятник природы создан с целю:</vt:lpstr>
      <vt:lpstr>      Учащимися нашей школы вместе с бывшим учителем биологии Кальченко Е.Н. была создана экологическая тропа, по которой было проведено несколько экскурсий. В настоящее время я предлагаю продолжить работу над исследованием этого уникального объекта природы и начать работу над развитием такого направления, как «Экологический туризм».  </vt:lpstr>
      <vt:lpstr>«ЖИВЫЕ ИСКОПАЕМЫЕ.»</vt:lpstr>
      <vt:lpstr>«ЖИВЫЕ ИСКОПАЕМЫЕ.»</vt:lpstr>
      <vt:lpstr>Перспективы работы. </vt:lpstr>
      <vt:lpstr>   Результаты работы ПРАВИЛА ПОВЕДЕНИЯ В ЛЕСУ.</vt:lpstr>
      <vt:lpstr>РЕЖИМ ОХРАНЫ: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Природа-это жизнь</dc:title>
  <dc:creator>obstinate</dc:creator>
  <dc:description>Шаблон презентации с сайта https://presentation-creation.ru/</dc:description>
  <cp:lastModifiedBy>Учетная запись Майкрософт</cp:lastModifiedBy>
  <cp:revision>1207</cp:revision>
  <dcterms:created xsi:type="dcterms:W3CDTF">2018-02-25T09:09:03Z</dcterms:created>
  <dcterms:modified xsi:type="dcterms:W3CDTF">2020-03-31T11:21:09Z</dcterms:modified>
</cp:coreProperties>
</file>