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66" r:id="rId4"/>
    <p:sldId id="268" r:id="rId5"/>
    <p:sldId id="265" r:id="rId6"/>
    <p:sldId id="269" r:id="rId7"/>
    <p:sldId id="260" r:id="rId8"/>
    <p:sldId id="261" r:id="rId9"/>
    <p:sldId id="262" r:id="rId10"/>
    <p:sldId id="257" r:id="rId11"/>
    <p:sldId id="25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28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493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re-ostrov-derevia-palmy-pliazh-pesok-tropiki-zelen-nebo-ob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3929066"/>
            <a:ext cx="7008650" cy="830997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Удивительных цифр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4643446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-1214470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-1143032"/>
            <a:ext cx="1002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-1428784"/>
            <a:ext cx="785818" cy="10156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-1214470"/>
            <a:ext cx="373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-1015663"/>
            <a:ext cx="1106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A828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6000" b="1" dirty="0">
              <a:solidFill>
                <a:srgbClr val="A828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3834" y="-1000156"/>
            <a:ext cx="678600" cy="92333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5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4942" y="-1214470"/>
            <a:ext cx="717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787 L 0.00712 0.61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2747 L -0.01563 0.54146 " pathEditMode="fixed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35 0.05024 L -0.00955 0.585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00781 0.472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41 0.00532 L -0.00261 0.56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0125 0.52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0.0158 0.5671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strov_5_2309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2876"/>
            <a:ext cx="9144000" cy="7000876"/>
          </a:xfrm>
        </p:spPr>
      </p:pic>
      <p:sp>
        <p:nvSpPr>
          <p:cNvPr id="5" name="Прямоугольник 4"/>
          <p:cNvSpPr/>
          <p:nvPr/>
        </p:nvSpPr>
        <p:spPr>
          <a:xfrm>
            <a:off x="1714480" y="4429132"/>
            <a:ext cx="5835251" cy="156966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Заколдованных 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цветных Озёр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5429264"/>
            <a:ext cx="984565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лыбающееся лицо 6"/>
          <p:cNvSpPr/>
          <p:nvPr/>
        </p:nvSpPr>
        <p:spPr>
          <a:xfrm>
            <a:off x="857224" y="-1071594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2500298" y="-1214470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4143372" y="-1143032"/>
            <a:ext cx="914400" cy="91440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5786446" y="-1214470"/>
            <a:ext cx="914400" cy="914400"/>
          </a:xfrm>
          <a:prstGeom prst="smileyFac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7358082" y="-1214470"/>
            <a:ext cx="914400" cy="91440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1389 0.5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5174 0.431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-0.01094 0.25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00625 0.33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06 0.11042 L 0.03906 0.4437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1200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714348" y="4929198"/>
            <a:ext cx="7534435" cy="830997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Необыкновенных форм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428596" y="-914400"/>
            <a:ext cx="960120" cy="914400"/>
          </a:xfrm>
          <a:prstGeom prst="pen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1785918" y="-1216152"/>
            <a:ext cx="1071570" cy="1216152"/>
          </a:xfrm>
          <a:prstGeom prst="trapezoi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5929322" y="-914400"/>
            <a:ext cx="1216152" cy="914400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Цилиндр 10"/>
          <p:cNvSpPr/>
          <p:nvPr/>
        </p:nvSpPr>
        <p:spPr>
          <a:xfrm>
            <a:off x="7786710" y="-1216152"/>
            <a:ext cx="914400" cy="1216152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3786182" y="-1216152"/>
            <a:ext cx="1216152" cy="1216152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000496" y="5429265"/>
            <a:ext cx="87799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-0.00087 0.57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0.00208 0.410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0158 0.56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4929198"/>
            <a:ext cx="878687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Геометрических фигур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5411450"/>
            <a:ext cx="898003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97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9-022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14338"/>
            <a:ext cx="9143999" cy="70723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57346"/>
            <a:ext cx="9143999" cy="82153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1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000636"/>
            <a:ext cx="7534435" cy="830997"/>
          </a:xfrm>
          <a:prstGeom prst="rect">
            <a:avLst/>
          </a:prstGeom>
          <a:noFill/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Геометрических фигур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85918" y="-1143032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857884" y="-1071594"/>
            <a:ext cx="1060704" cy="9144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-1071594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-1071594"/>
            <a:ext cx="1571636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86644" y="-914400"/>
            <a:ext cx="1500166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286248" y="5429264"/>
            <a:ext cx="111573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33333E-6 L 0.0092 0.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22014 L -0.00087 0.553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4" name="Содержимое 3" descr="post-29-0-39928100-15231266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57290" y="4357694"/>
            <a:ext cx="184730" cy="830997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143380"/>
            <a:ext cx="7003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Остров Загадочных чисел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-923330"/>
            <a:ext cx="642942" cy="923330"/>
          </a:xfrm>
          <a:prstGeom prst="rect">
            <a:avLst/>
          </a:prstGeom>
          <a:solidFill>
            <a:srgbClr val="A8289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-1357345"/>
            <a:ext cx="785818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-1500222"/>
            <a:ext cx="895005" cy="144655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88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-1569660"/>
            <a:ext cx="1214446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9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00992" y="-1569660"/>
            <a:ext cx="1143008" cy="156966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-1569660"/>
            <a:ext cx="984565" cy="156966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9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4929198"/>
            <a:ext cx="1221529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5E-6 0.283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-0.00382 0.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0.02101 0.6458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1|0.3|0.7|0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39</Words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5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Рыбка</dc:creator>
  <cp:lastModifiedBy>USER</cp:lastModifiedBy>
  <cp:revision>22</cp:revision>
  <dcterms:created xsi:type="dcterms:W3CDTF">2020-03-05T08:52:43Z</dcterms:created>
  <dcterms:modified xsi:type="dcterms:W3CDTF">2020-03-12T15:40:10Z</dcterms:modified>
</cp:coreProperties>
</file>