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1" r:id="rId8"/>
    <p:sldId id="263" r:id="rId9"/>
    <p:sldId id="264" r:id="rId10"/>
    <p:sldId id="262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DE5BA-003D-4ABC-92DA-F93ACE277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5A97BF-9A67-4EF2-BB40-077F2EB18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382C38-4DBF-48DC-B567-684187B5F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0152A6-1F50-42E7-849C-8E0E6B91B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51620C-4ED9-4C61-857E-17F5B38F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7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9247B-CC3D-4DE6-8CB8-0AEDBC437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E7BC1F-F402-483D-99E1-0BFBD2FC3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7C405D-A247-419F-99E9-DABA3B7B4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76FED0-84CE-4962-A63A-97C1F8D57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6C4432-9272-44FF-8357-1DDDC70FD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242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208C59B-A48A-4251-9E92-92C2A6B213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275AAA-84E7-4B1F-B031-7E50C2464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F47E2A-EAB1-4C16-BDD0-2304AC442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0F113E-3DBD-4D6B-8EAC-D97FB2726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CE54DA-A31E-43D3-B666-B2620F24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4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DC4DFB-F588-4F10-9891-F6F874DA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C79D7-DFB8-4CF0-8F08-BB019CE3A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DF9892-1BBB-4C06-89EF-2FBB5CE9E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5CC411-97D4-41DA-A2C1-6B2ED75D1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90E65F-03B0-4550-9E41-B860CC884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7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34DEE-1D19-4711-BDDC-6557CC9D1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FBFA4B-AF9E-4C9D-AADD-D64CB1E63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AE2A8E-4686-4D87-8453-41FC75449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D48939-CD6D-49A7-A9C4-8C7E9BB2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CBFAB1-3EAF-4F22-9AF4-6CDBB0463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7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6B84F-5F34-4D26-91C3-DE15EF0C9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E4243A-1522-4AB7-95E7-6744E2341E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EC597-E2BC-4923-8BD6-B6CD78EB4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56F3F7-34E1-4EBF-AB95-A3FE8C8C6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DC78EF-DA53-4EC7-B24A-144FC3E8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83D246-A61D-4DB7-A6C6-33ABE0F8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9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1BF65-43E2-4B5B-899C-44D37A283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574B5A-BBB6-4081-AE05-641D64A30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B9D0E1-9838-4107-BA2D-025A5B5F5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A6C3F2D-58B4-4C0F-930D-836806DA60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780D9FF-5CF0-4EA7-90B0-7A5660D1D9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C60C1A1-50A6-4CDB-9170-D4219B6AA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855D59F-52CC-4DF8-91AA-4E4A5B63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976905B-2AAB-4C08-899A-4DDDF782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0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CC458-A749-4694-AE38-E1B2EED17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1CE85BC-00D9-4416-BF6C-E5A80A0D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2F75761-875A-421A-BA9F-C2841084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2694B9-05A5-4FFA-903C-ED9FC4967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9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3CDEAA-7644-4613-B75B-FC2DD48C0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101E3A4-609A-4E9C-B31E-9BD67B78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55AE77-AB2B-458A-8BFB-3130F3D2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99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C679E-B0AF-405D-AB0A-A14E80EB5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A4CC08-E57E-46FF-A4B4-2607FBC65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C1122A-6EAB-48D5-B7A7-11EA51BAE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00E7B7-C6F1-4D57-B721-3C4EAF8A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31C352-618C-4913-8929-9C41353A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95D589-3332-49EE-A88B-3CABBE671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34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5D78E7-9423-4625-9C2B-5627CE2F8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2DAFD31-A388-4886-AB6E-DF6D30F458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26720E-F3E6-4F80-AE0E-E0D07E888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6C8A65-A042-425C-B88E-7980C9C55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F290B5-2E35-41A5-9C80-206063CC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BF3202-AF3C-4744-BF9E-D51FC960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42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CBBD9-4D84-47D8-BCAF-5F498F53F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1B84C-149B-43D0-9910-8B78A2CD1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84C17C-1FE1-42BD-88A7-F92EA443BC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ACFC9-3C54-4A1F-BDEB-80013524946B}" type="datetimeFigureOut">
              <a:rPr lang="ru-RU" smtClean="0"/>
              <a:t>вс 29.03.20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78B267-E9B3-4541-B9C7-5D7BFC9F7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7990A7-74AA-4DF1-B275-22D567CF2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E1B41-E33D-49DA-B21A-6359779B0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18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15714-F116-4E98-8B11-4881C3746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latin typeface="Arial Black" panose="020B0A04020102020204" pitchFamily="34" charset="0"/>
                <a:ea typeface="+mn-ea"/>
                <a:cs typeface="+mn-cs"/>
              </a:rPr>
              <a:t>Профессии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176750-7580-44F1-8CA7-A2B3C0153F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Вторая младшая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1580030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79CECC-FBCD-447A-8E9D-C8A812018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325"/>
            <a:ext cx="5543550" cy="6467475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E5DA9E-D513-484F-A436-E5177C2CD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4" y="95250"/>
            <a:ext cx="6181725" cy="6762750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23832744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90B762-84D7-458E-9326-D45AE8042A1A}"/>
              </a:ext>
            </a:extLst>
          </p:cNvPr>
          <p:cNvSpPr txBox="1"/>
          <p:nvPr/>
        </p:nvSpPr>
        <p:spPr>
          <a:xfrm>
            <a:off x="2611146" y="2570641"/>
            <a:ext cx="69697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Arial Black" panose="020B0A04020102020204" pitchFamily="34" charset="0"/>
              </a:rPr>
              <a:t>СПАСИБО </a:t>
            </a:r>
          </a:p>
          <a:p>
            <a:pPr algn="ctr"/>
            <a:r>
              <a:rPr lang="ru-RU" sz="5400" b="1" dirty="0">
                <a:latin typeface="Arial Black" panose="020B0A04020102020204" pitchFamily="34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154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735BC2-74D0-4B62-B665-C86048428CA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633" y="0"/>
            <a:ext cx="4993192" cy="6772275"/>
          </a:xfr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20867031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2FF2E3-34F5-43F9-9BD6-F229F1232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0"/>
            <a:ext cx="4953000" cy="6858000"/>
          </a:xfrm>
          <a:prstGeom prst="rect">
            <a:avLst/>
          </a:prstGeom>
          <a:effectLst>
            <a:softEdge rad="292100"/>
          </a:effectLst>
        </p:spPr>
      </p:pic>
    </p:spTree>
    <p:extLst>
      <p:ext uri="{BB962C8B-B14F-4D97-AF65-F5344CB8AC3E}">
        <p14:creationId xmlns:p14="http://schemas.microsoft.com/office/powerpoint/2010/main" val="12721967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86DC55-550F-42B0-84D6-C4FB851CE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  <a:effectLst>
            <a:softEdge rad="368300"/>
          </a:effectLst>
        </p:spPr>
      </p:pic>
    </p:spTree>
    <p:extLst>
      <p:ext uri="{BB962C8B-B14F-4D97-AF65-F5344CB8AC3E}">
        <p14:creationId xmlns:p14="http://schemas.microsoft.com/office/powerpoint/2010/main" val="14513420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81256C-12FE-4D49-9164-B425397EE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68" y="0"/>
            <a:ext cx="5811864" cy="6858000"/>
          </a:xfrm>
          <a:prstGeom prst="rect">
            <a:avLst/>
          </a:prstGeom>
          <a:effectLst>
            <a:softEdge rad="457200"/>
          </a:effectLst>
        </p:spPr>
      </p:pic>
    </p:spTree>
    <p:extLst>
      <p:ext uri="{BB962C8B-B14F-4D97-AF65-F5344CB8AC3E}">
        <p14:creationId xmlns:p14="http://schemas.microsoft.com/office/powerpoint/2010/main" val="23934487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94EDF4-303E-4133-9BE9-752D767F4E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4" y="0"/>
            <a:ext cx="6160969" cy="6858000"/>
          </a:xfrm>
          <a:prstGeom prst="rect">
            <a:avLst/>
          </a:prstGeom>
          <a:effectLst>
            <a:softEdge rad="3683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E9D945-4791-4866-8F6D-A6198619C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175" y="209551"/>
            <a:ext cx="5067300" cy="663892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0874277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CECB06-E003-4D68-8887-84FB9F042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25" y="-1"/>
            <a:ext cx="4838700" cy="6686551"/>
          </a:xfrm>
          <a:prstGeom prst="rect">
            <a:avLst/>
          </a:prstGeom>
          <a:effectLst>
            <a:softEdge rad="2413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E0503D9-CDFB-4C69-8656-F3369CAD3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" t="1811" r="1728" b="15038"/>
          <a:stretch/>
        </p:blipFill>
        <p:spPr>
          <a:xfrm>
            <a:off x="76200" y="1"/>
            <a:ext cx="6210300" cy="6791324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5656758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D50028-53DA-4797-80CA-133768ABA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90512"/>
            <a:ext cx="5915024" cy="6276975"/>
          </a:xfrm>
          <a:prstGeom prst="rect">
            <a:avLst/>
          </a:prstGeom>
          <a:effectLst>
            <a:softEdge rad="4572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F506CA-1D21-425B-B344-B111E4436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150" y="171448"/>
            <a:ext cx="5657850" cy="6396039"/>
          </a:xfrm>
          <a:prstGeom prst="rect">
            <a:avLst/>
          </a:prstGeom>
          <a:effectLst>
            <a:softEdge rad="292100"/>
          </a:effectLst>
        </p:spPr>
      </p:pic>
    </p:spTree>
    <p:extLst>
      <p:ext uri="{BB962C8B-B14F-4D97-AF65-F5344CB8AC3E}">
        <p14:creationId xmlns:p14="http://schemas.microsoft.com/office/powerpoint/2010/main" val="21240886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EB7BEB-7B5A-4957-8C55-A7322996CE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3" t="2096" r="1651" b="18637"/>
          <a:stretch/>
        </p:blipFill>
        <p:spPr>
          <a:xfrm>
            <a:off x="-257176" y="0"/>
            <a:ext cx="5610225" cy="6791325"/>
          </a:xfrm>
          <a:prstGeom prst="rect">
            <a:avLst/>
          </a:prstGeom>
          <a:effectLst>
            <a:softEdge rad="1651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F9E1D3-BF4A-4EF8-9755-C342E04D8B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675"/>
            <a:ext cx="6096000" cy="679132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680773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5456</TotalTime>
  <Words>8</Words>
  <Application>Microsoft Office PowerPoint</Application>
  <PresentationFormat>Широкоэкранный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Тема Office</vt:lpstr>
      <vt:lpstr>Профессии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Женя</dc:creator>
  <cp:lastModifiedBy>Женя</cp:lastModifiedBy>
  <cp:revision>15</cp:revision>
  <dcterms:created xsi:type="dcterms:W3CDTF">2020-03-25T18:06:03Z</dcterms:created>
  <dcterms:modified xsi:type="dcterms:W3CDTF">2020-03-29T14:43:38Z</dcterms:modified>
</cp:coreProperties>
</file>