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61F00-D9E4-4880-BCD4-44F310D817D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23F1D-4061-42CB-AC09-4BFF0D05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45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61F00-D9E4-4880-BCD4-44F310D817D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23F1D-4061-42CB-AC09-4BFF0D05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736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61F00-D9E4-4880-BCD4-44F310D817D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23F1D-4061-42CB-AC09-4BFF0D05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754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61F00-D9E4-4880-BCD4-44F310D817D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23F1D-4061-42CB-AC09-4BFF0D05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59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61F00-D9E4-4880-BCD4-44F310D817D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23F1D-4061-42CB-AC09-4BFF0D05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26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61F00-D9E4-4880-BCD4-44F310D817D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23F1D-4061-42CB-AC09-4BFF0D05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76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61F00-D9E4-4880-BCD4-44F310D817D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23F1D-4061-42CB-AC09-4BFF0D05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06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61F00-D9E4-4880-BCD4-44F310D817D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23F1D-4061-42CB-AC09-4BFF0D05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060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61F00-D9E4-4880-BCD4-44F310D817D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23F1D-4061-42CB-AC09-4BFF0D05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583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61F00-D9E4-4880-BCD4-44F310D817D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23F1D-4061-42CB-AC09-4BFF0D05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681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61F00-D9E4-4880-BCD4-44F310D817D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23F1D-4061-42CB-AC09-4BFF0D05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18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61F00-D9E4-4880-BCD4-44F310D817D0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23F1D-4061-42CB-AC09-4BFF0D05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9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0680" y="526697"/>
            <a:ext cx="9037320" cy="1269683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Уважаемые коллеги! Предлагаю вам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мастер -  </a:t>
            </a:r>
            <a:r>
              <a:rPr lang="ru-RU" sz="4000" b="1" dirty="0" smtClean="0"/>
              <a:t>класс </a:t>
            </a:r>
            <a:r>
              <a:rPr lang="ru-RU" sz="4000" b="1" dirty="0" smtClean="0"/>
              <a:t>по конструированию из бумаги </a:t>
            </a:r>
            <a:br>
              <a:rPr lang="ru-RU" sz="4000" b="1" dirty="0" smtClean="0"/>
            </a:br>
            <a:r>
              <a:rPr lang="ru-RU" sz="4000" b="1" dirty="0" smtClean="0"/>
              <a:t>«</a:t>
            </a:r>
            <a:r>
              <a:rPr lang="ru-RU" sz="4000" b="1" dirty="0" smtClean="0"/>
              <a:t>Птица </a:t>
            </a:r>
            <a:r>
              <a:rPr lang="ru-RU" sz="4000" b="1" dirty="0" smtClean="0"/>
              <a:t>счастья!»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975038"/>
            <a:ext cx="9250679" cy="431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89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182245"/>
            <a:ext cx="10515600" cy="1325563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Материалы для работы</a:t>
            </a:r>
            <a:r>
              <a:rPr lang="ru-RU" sz="2800" dirty="0" smtClean="0"/>
              <a:t>: </a:t>
            </a:r>
            <a:r>
              <a:rPr lang="ru-RU" sz="2800" dirty="0" smtClean="0"/>
              <a:t>картон </a:t>
            </a:r>
            <a:r>
              <a:rPr lang="ru-RU" sz="2800" dirty="0" smtClean="0"/>
              <a:t>цветной, цветная бумага</a:t>
            </a:r>
            <a:r>
              <a:rPr lang="ru-RU" sz="2800" dirty="0" smtClean="0"/>
              <a:t>, </a:t>
            </a:r>
            <a:r>
              <a:rPr lang="ru-RU" sz="2800" dirty="0" smtClean="0"/>
              <a:t>ножницы,                      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                                           </a:t>
            </a:r>
            <a:r>
              <a:rPr lang="ru-RU" sz="2800" dirty="0" smtClean="0"/>
              <a:t>клей, канцелярский нож.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580" y="1825625"/>
            <a:ext cx="7853065" cy="4140835"/>
          </a:xfrm>
        </p:spPr>
      </p:pic>
    </p:spTree>
    <p:extLst>
      <p:ext uri="{BB962C8B-B14F-4D97-AF65-F5344CB8AC3E}">
        <p14:creationId xmlns:p14="http://schemas.microsoft.com/office/powerpoint/2010/main" val="103344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7420" y="273685"/>
            <a:ext cx="7863840" cy="1509395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3100" dirty="0" smtClean="0"/>
              <a:t>С </a:t>
            </a:r>
            <a:r>
              <a:rPr lang="ru-RU" sz="3100" dirty="0" smtClean="0"/>
              <a:t>помощью шаблона обводим и вырезаем силуэт </a:t>
            </a:r>
            <a:r>
              <a:rPr lang="ru-RU" sz="3100" dirty="0" smtClean="0"/>
              <a:t>птицы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2034540"/>
            <a:ext cx="7680960" cy="4023360"/>
          </a:xfrm>
        </p:spPr>
      </p:pic>
    </p:spTree>
    <p:extLst>
      <p:ext uri="{BB962C8B-B14F-4D97-AF65-F5344CB8AC3E}">
        <p14:creationId xmlns:p14="http://schemas.microsoft.com/office/powerpoint/2010/main" val="194916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                          </a:t>
            </a:r>
            <a:br>
              <a:rPr lang="ru-RU" sz="1800" dirty="0" smtClean="0"/>
            </a:br>
            <a:r>
              <a:rPr lang="ru-RU" sz="2800" dirty="0"/>
              <a:t> </a:t>
            </a:r>
            <a:r>
              <a:rPr lang="ru-RU" sz="2800" dirty="0" smtClean="0"/>
              <a:t>    </a:t>
            </a:r>
            <a:r>
              <a:rPr lang="ru-RU" sz="2800" dirty="0" smtClean="0"/>
              <a:t>Складываем </a:t>
            </a:r>
            <a:r>
              <a:rPr lang="ru-RU" sz="2800" dirty="0" smtClean="0"/>
              <a:t>гармошкой цветную бумагу – это будут крылья птицы.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  </a:t>
            </a:r>
            <a:r>
              <a:rPr lang="ru-RU" sz="2800" dirty="0" smtClean="0"/>
              <a:t>Делаем </a:t>
            </a:r>
            <a:r>
              <a:rPr lang="ru-RU" sz="2800" dirty="0" smtClean="0"/>
              <a:t>надрез ножиком, и продеваем получившуюся гармошку (крылья).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51660"/>
            <a:ext cx="7853116" cy="4114800"/>
          </a:xfrm>
        </p:spPr>
      </p:pic>
    </p:spTree>
    <p:extLst>
      <p:ext uri="{BB962C8B-B14F-4D97-AF65-F5344CB8AC3E}">
        <p14:creationId xmlns:p14="http://schemas.microsoft.com/office/powerpoint/2010/main" val="173684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           </a:t>
            </a:r>
            <a:r>
              <a:rPr lang="ru-RU" sz="2800" dirty="0" smtClean="0"/>
              <a:t>И последним этапом – украшаем птицу </a:t>
            </a:r>
            <a:r>
              <a:rPr lang="ru-RU" sz="2800" dirty="0" smtClean="0"/>
              <a:t>различными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            узорами из </a:t>
            </a:r>
            <a:r>
              <a:rPr lang="ru-RU" sz="2800" dirty="0" smtClean="0"/>
              <a:t>цветной </a:t>
            </a:r>
            <a:r>
              <a:rPr lang="ru-RU" sz="2800" dirty="0" smtClean="0"/>
              <a:t>бумаги.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23428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26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Уважаемые коллеги! Предлагаю вам  мастер -  класс по конструированию из бумаги  «Птица счастья!»</vt:lpstr>
      <vt:lpstr>Материалы для работы: картон цветной, цветная бумага, ножницы,                                                                        клей, канцелярский нож.</vt:lpstr>
      <vt:lpstr>    С помощью шаблона обводим и вырезаем силуэт птицы.</vt:lpstr>
      <vt:lpstr>                                Складываем гармошкой цветную бумагу – это будут крылья птицы.      Делаем надрез ножиком, и продеваем получившуюся гармошку (крылья).</vt:lpstr>
      <vt:lpstr>                 И последним этапом – украшаем птицу различными                узорами из цветной бумаги.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Уважаемые коллеги! Предлагаю вам простой мастер – класс «Птица счастья»</dc:title>
  <dc:creator>омск</dc:creator>
  <cp:lastModifiedBy>омск</cp:lastModifiedBy>
  <cp:revision>8</cp:revision>
  <dcterms:created xsi:type="dcterms:W3CDTF">2020-03-31T09:10:41Z</dcterms:created>
  <dcterms:modified xsi:type="dcterms:W3CDTF">2020-03-31T11:23:43Z</dcterms:modified>
</cp:coreProperties>
</file>