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8" r:id="rId2"/>
    <p:sldId id="272" r:id="rId3"/>
    <p:sldId id="280" r:id="rId4"/>
    <p:sldId id="281" r:id="rId5"/>
    <p:sldId id="276" r:id="rId6"/>
    <p:sldId id="279" r:id="rId7"/>
    <p:sldId id="278" r:id="rId8"/>
    <p:sldId id="270" r:id="rId9"/>
    <p:sldId id="267" r:id="rId10"/>
  </p:sldIdLst>
  <p:sldSz cx="9144000" cy="6858000" type="screen4x3"/>
  <p:notesSz cx="6858000" cy="9144000"/>
  <p:embeddedFontLst>
    <p:embeddedFont>
      <p:font typeface="Aldhabi" pitchFamily="2" charset="-78"/>
      <p:regular r:id="rId11"/>
    </p:embeddedFont>
    <p:embeddedFont>
      <p:font typeface="Matilda" charset="0"/>
      <p:regular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339933"/>
    <a:srgbClr val="EFADA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yintelligentkids.com/didakticheskie-igry-po-razvitiyu-rechi-dlya-detej-i-roditelej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s://www.coloring-book.biz/wp-content/uploads/2019/03/prikljuchenija_kota_leopold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57" t="7429" r="22286" b="14857"/>
          <a:stretch>
            <a:fillRect/>
          </a:stretch>
        </p:blipFill>
        <p:spPr bwMode="auto">
          <a:xfrm flipH="1">
            <a:off x="5410200" y="1981200"/>
            <a:ext cx="3352800" cy="457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3400" y="8382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000099"/>
                </a:solidFill>
              </a:rPr>
              <a:t>«Речевые игры </a:t>
            </a:r>
          </a:p>
          <a:p>
            <a:r>
              <a:rPr lang="ru-RU" sz="6000" b="1" i="1" dirty="0" smtClean="0">
                <a:solidFill>
                  <a:srgbClr val="000099"/>
                </a:solidFill>
              </a:rPr>
              <a:t>и упражнения </a:t>
            </a:r>
          </a:p>
          <a:p>
            <a:r>
              <a:rPr lang="ru-RU" sz="6000" b="1" i="1" dirty="0" smtClean="0">
                <a:solidFill>
                  <a:srgbClr val="000099"/>
                </a:solidFill>
              </a:rPr>
              <a:t>по теме </a:t>
            </a:r>
          </a:p>
          <a:p>
            <a:r>
              <a:rPr lang="ru-RU" sz="6000" b="1" i="1" dirty="0" smtClean="0">
                <a:solidFill>
                  <a:srgbClr val="000099"/>
                </a:solidFill>
              </a:rPr>
              <a:t>«Животный мир»</a:t>
            </a:r>
          </a:p>
          <a:p>
            <a:r>
              <a:rPr lang="ru-RU" sz="4000" b="1" i="1" dirty="0" smtClean="0"/>
              <a:t>(работа с детьми с ТНР)</a:t>
            </a:r>
            <a:endParaRPr lang="ru-RU" sz="40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52578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cs typeface="Aldhabi" pitchFamily="2" charset="-78"/>
              </a:rPr>
              <a:t>Автор:</a:t>
            </a:r>
          </a:p>
          <a:p>
            <a:r>
              <a:rPr lang="ru-RU" b="1" i="1" dirty="0" smtClean="0">
                <a:cs typeface="Aldhabi" pitchFamily="2" charset="-78"/>
              </a:rPr>
              <a:t>воспитатель</a:t>
            </a:r>
          </a:p>
          <a:p>
            <a:r>
              <a:rPr lang="ru-RU" b="1" i="1" dirty="0" smtClean="0">
                <a:cs typeface="Aldhabi" pitchFamily="2" charset="-78"/>
              </a:rPr>
              <a:t>Родионова Н.В.</a:t>
            </a:r>
          </a:p>
          <a:p>
            <a:r>
              <a:rPr lang="ru-RU" b="1" i="1" dirty="0" smtClean="0">
                <a:cs typeface="Aldhabi" pitchFamily="2" charset="-78"/>
              </a:rPr>
              <a:t>г.Арзамас</a:t>
            </a:r>
            <a:endParaRPr lang="ru-RU" b="1" i="1" dirty="0">
              <a:cs typeface="Aldhabi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59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609600"/>
            <a:ext cx="8208912" cy="5771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/>
              <a:t>Дошкольный возраст – самый благодатный период в жизни человека, когда интенсивно развиваются основные психические процессы: мышление, внимание, память, речь, закладываются главные качества личности. Особое значение в развитии дошкольника отводится речи, так как именно речь и тесно связанное с нею мышление дают большие возможности для познания окружающего мира. Это, в свою очередь, положительно влияет на своевременное развитие других психических процессов. Родителям нужно понимать, что ребенок, безусловно, овладеет речью, но насколько быстро и хорошо - будет зависеть от окружающих людей. Поэтому просто необходимо, чтобы с раннего возраста близкие люди активно развивали и обогащали речь малыша. Среди других самым действенным средством в этом деле являются   дидактические (развивающие) игры для развития речи.</a:t>
            </a:r>
            <a:endParaRPr lang="ru-RU" sz="2200" b="1" dirty="0"/>
          </a:p>
        </p:txBody>
      </p:sp>
      <p:pic>
        <p:nvPicPr>
          <p:cNvPr id="7" name="Рисунок 6" descr="https://img-fotki.yandex.ru/get/482931/128273656.c90/0_234eff_1980f051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29200"/>
            <a:ext cx="1371600" cy="18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1115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Лексико-грамматические игры и упражнения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8288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«Назови детеныша ласково»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Котенок - котеночек ; лисенок – </a:t>
            </a:r>
            <a:r>
              <a:rPr lang="ru-RU" b="1" dirty="0" err="1" smtClean="0"/>
              <a:t>лисеночек</a:t>
            </a:r>
            <a:r>
              <a:rPr lang="ru-RU" b="1" dirty="0" smtClean="0"/>
              <a:t>; тигренок – </a:t>
            </a:r>
            <a:r>
              <a:rPr lang="ru-RU" b="1" dirty="0" err="1" smtClean="0"/>
              <a:t>тигреночек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«Кто кем был?»</a:t>
            </a:r>
            <a:r>
              <a:rPr lang="ru-RU" b="1" dirty="0" smtClean="0"/>
              <a:t>: </a:t>
            </a:r>
          </a:p>
          <a:p>
            <a:r>
              <a:rPr lang="ru-RU" b="1" dirty="0" smtClean="0"/>
              <a:t>  Собака была щенком. Заяц был зайчонком.  Цыпленок был яйцом.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«Что у кого?»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(по картинкам) У медведя есть туловище, голова, пасть, четыре лапы. У него маленькие уши и маленький хвостик и т.д.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«Кто кем будет?»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Ежонок будет ежом. Моржонок будет моржом. Теленок будет коровой.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«Угадай и повтори»</a:t>
            </a:r>
            <a:r>
              <a:rPr lang="ru-RU" b="1" dirty="0" smtClean="0"/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  Злой, голодный, серый…(волк). Рыжая, маленькая, быстрая…(белка).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«Назови членов семьи»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Заяц – зайчиха – зайчонок. Корова – бык – теленок.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«Чей домик?»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(по картинкам) Волк- дикое животное, он живет в лесу. Кошка – домашнее    животное, она живет около человека.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762000"/>
            <a:ext cx="8305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«Накорми зверей?: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Моржу дам молока. Рыбку дам тюленю. Травку дам оленю.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«Чьи детеныши?»</a:t>
            </a:r>
            <a:r>
              <a:rPr lang="ru-RU" b="1" dirty="0" smtClean="0"/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  У медведя медвежонок, а у кошки котенок. У оленя олененок, а у лисы лисенок.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«Кто около?»</a:t>
            </a:r>
            <a:r>
              <a:rPr lang="ru-RU" b="1" dirty="0" smtClean="0"/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  (по картинкам) Кто около тюленя? – Около тюленя медведь. Кто около пингвина?– около пингвина олень. Кто около моржа? – Около моржа тюлень.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«Четвертый лишний»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Слон, лев, собака, тигр. Крокодил, кенгуру, жираф, кошка.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«Скажи правильно»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Кто быстрее? (черепаха или кобра). Кто тяжелее? (крокодил или кенгуру).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«Зачем?»</a:t>
            </a:r>
            <a:r>
              <a:rPr lang="ru-RU" b="1" dirty="0" smtClean="0"/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  Зачем обезьяне хвост? Зачем слону хобот? Зачем тигру клыки? </a:t>
            </a:r>
          </a:p>
          <a:p>
            <a:endParaRPr lang="ru-RU" dirty="0"/>
          </a:p>
        </p:txBody>
      </p:sp>
      <p:pic>
        <p:nvPicPr>
          <p:cNvPr id="5" name="Рисунок 4" descr="https://img1.liveinternet.ru/images/attach/c/2/70/188/70188146_20.pn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48201"/>
            <a:ext cx="1905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/>
          <a:lstStyle/>
          <a:p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Психоречевая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 гимнастика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686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«Отшагай скороговорку»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Кот ловил мышей и крыс.</a:t>
            </a:r>
          </a:p>
          <a:p>
            <a:r>
              <a:rPr lang="ru-RU" b="1" dirty="0" smtClean="0"/>
              <a:t>  Кролик лист капусты грыз.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«Кошка» </a:t>
            </a:r>
            <a:r>
              <a:rPr lang="ru-RU" b="1" dirty="0" smtClean="0"/>
              <a:t>(речевая подвижная игра). Импровизация движений.</a:t>
            </a:r>
          </a:p>
          <a:p>
            <a:r>
              <a:rPr lang="ru-RU" b="1" dirty="0" smtClean="0"/>
              <a:t>  Села кошка под кусточек.</a:t>
            </a:r>
          </a:p>
          <a:p>
            <a:r>
              <a:rPr lang="ru-RU" b="1" dirty="0" smtClean="0"/>
              <a:t>  Сыра скушала кусочек,</a:t>
            </a:r>
          </a:p>
          <a:p>
            <a:r>
              <a:rPr lang="ru-RU" b="1" dirty="0" smtClean="0"/>
              <a:t>  Встала кошка, потянулась,</a:t>
            </a:r>
          </a:p>
          <a:p>
            <a:r>
              <a:rPr lang="ru-RU" b="1" dirty="0" smtClean="0"/>
              <a:t>  Ее шерстка развернулась.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Считалка «Коза» </a:t>
            </a:r>
            <a:r>
              <a:rPr lang="ru-RU" b="1" dirty="0" smtClean="0"/>
              <a:t>(под мяч)  Шла коза по мостику</a:t>
            </a:r>
          </a:p>
          <a:p>
            <a:r>
              <a:rPr lang="ru-RU" b="1" dirty="0" smtClean="0"/>
              <a:t>                                                       И виляла хвостиком,</a:t>
            </a:r>
          </a:p>
          <a:p>
            <a:r>
              <a:rPr lang="ru-RU" b="1" dirty="0" smtClean="0"/>
              <a:t>                                                       За перила зацепила,</a:t>
            </a:r>
          </a:p>
          <a:p>
            <a:r>
              <a:rPr lang="ru-RU" b="1" dirty="0" smtClean="0"/>
              <a:t>                                                       Прямо в речку угодила.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Пальчиковая гимнастика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«Зайцы» (указательный палец заходит за средний; затем мизинец – за безымянный)</a:t>
            </a:r>
          </a:p>
          <a:p>
            <a:r>
              <a:rPr lang="ru-RU" b="1" dirty="0" smtClean="0"/>
              <a:t>  Под высокой сосной скачет зайка косой.</a:t>
            </a:r>
          </a:p>
          <a:p>
            <a:r>
              <a:rPr lang="ru-RU" b="1" dirty="0" smtClean="0"/>
              <a:t>  Под другою сосной скачет зайка другой.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3759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533400"/>
            <a:ext cx="7924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Прошагать двустишие, затем отпрыгать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    Зайке холодно в лесочке,</a:t>
            </a:r>
          </a:p>
          <a:p>
            <a:r>
              <a:rPr lang="ru-RU" b="1" dirty="0" smtClean="0"/>
              <a:t>      Свяжем серому носочки.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Речевая подвижная игра «Волк» </a:t>
            </a:r>
            <a:r>
              <a:rPr lang="ru-RU" b="1" dirty="0" smtClean="0"/>
              <a:t>(импровизация движений):</a:t>
            </a:r>
          </a:p>
          <a:p>
            <a:r>
              <a:rPr lang="ru-RU" b="1" dirty="0" smtClean="0"/>
              <a:t>            Дети по лесу гуляли,</a:t>
            </a:r>
          </a:p>
          <a:p>
            <a:r>
              <a:rPr lang="ru-RU" b="1" dirty="0" smtClean="0"/>
              <a:t>            Но вот сучья затрещали,</a:t>
            </a:r>
          </a:p>
          <a:p>
            <a:r>
              <a:rPr lang="ru-RU" b="1" dirty="0" smtClean="0"/>
              <a:t>            Дети, дети не зевайте,</a:t>
            </a:r>
          </a:p>
          <a:p>
            <a:r>
              <a:rPr lang="ru-RU" b="1" dirty="0" smtClean="0"/>
              <a:t>            Волк за елкой – убегайте!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«Найди ошибку»</a:t>
            </a:r>
          </a:p>
          <a:p>
            <a:r>
              <a:rPr lang="ru-RU" b="1" dirty="0" smtClean="0"/>
              <a:t>                  У моржа ежонок. У оленя львенок и т.д.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«Повтори без запинки». </a:t>
            </a:r>
            <a:r>
              <a:rPr lang="ru-RU" b="1" dirty="0" smtClean="0"/>
              <a:t>Назвать животных с открытыми, а затем с закрытыми глазами.</a:t>
            </a:r>
          </a:p>
          <a:p>
            <a:r>
              <a:rPr lang="ru-RU" b="1" dirty="0" smtClean="0"/>
              <a:t>             Олень, тюлень, морж, песец.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Пальчиковая гимнастика «Черепашки»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                             Побежали вдоль реки,</a:t>
            </a:r>
          </a:p>
          <a:p>
            <a:r>
              <a:rPr lang="ru-RU" b="1" dirty="0" smtClean="0"/>
              <a:t>                               Черепашки наперегонки.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Считалка «Крокодил» </a:t>
            </a:r>
            <a:r>
              <a:rPr lang="ru-RU" b="1" dirty="0" smtClean="0"/>
              <a:t>(на каждую строку – четыре удара мяча об пол):</a:t>
            </a:r>
          </a:p>
          <a:p>
            <a:r>
              <a:rPr lang="ru-RU" b="1" dirty="0" smtClean="0"/>
              <a:t>                                                   В реках Африки живет</a:t>
            </a:r>
          </a:p>
          <a:p>
            <a:r>
              <a:rPr lang="ru-RU" b="1" dirty="0" smtClean="0"/>
              <a:t>                                                   Злой зеленый пароход.</a:t>
            </a:r>
          </a:p>
          <a:p>
            <a:r>
              <a:rPr lang="ru-RU" b="1" dirty="0" smtClean="0"/>
              <a:t>                                                   И кто в речку угодил –</a:t>
            </a:r>
          </a:p>
          <a:p>
            <a:r>
              <a:rPr lang="ru-RU" b="1" dirty="0" smtClean="0"/>
              <a:t>                                                   Всех проглотит крокодил.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7" name="Рисунок 6" descr="https://avatars.mds.yandex.net/get-pdb/1863838/f164f6da-671d-4d60-8913-6a5d858645a0/s1200?webp=false"/>
          <p:cNvPicPr/>
          <p:nvPr/>
        </p:nvPicPr>
        <p:blipFill>
          <a:blip r:embed="rId2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447800"/>
            <a:ext cx="1828800" cy="1598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Игры на произношения звуков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371600"/>
            <a:ext cx="8153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Произнесение слоговых цепочек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</a:t>
            </a:r>
            <a:r>
              <a:rPr lang="ru-RU" b="1" dirty="0" err="1" smtClean="0"/>
              <a:t>зда</a:t>
            </a:r>
            <a:r>
              <a:rPr lang="ru-RU" b="1" dirty="0" smtClean="0"/>
              <a:t> – </a:t>
            </a:r>
            <a:r>
              <a:rPr lang="ru-RU" b="1" dirty="0" err="1" smtClean="0"/>
              <a:t>зда</a:t>
            </a:r>
            <a:r>
              <a:rPr lang="ru-RU" b="1" dirty="0" smtClean="0"/>
              <a:t> – </a:t>
            </a:r>
            <a:r>
              <a:rPr lang="ru-RU" b="1" dirty="0" err="1" smtClean="0"/>
              <a:t>здя</a:t>
            </a:r>
            <a:r>
              <a:rPr lang="ru-RU" b="1" dirty="0" smtClean="0"/>
              <a:t>; </a:t>
            </a:r>
            <a:r>
              <a:rPr lang="ru-RU" b="1" dirty="0" err="1" smtClean="0"/>
              <a:t>гда</a:t>
            </a:r>
            <a:r>
              <a:rPr lang="ru-RU" b="1" dirty="0" smtClean="0"/>
              <a:t> – </a:t>
            </a:r>
            <a:r>
              <a:rPr lang="ru-RU" b="1" dirty="0" err="1" smtClean="0"/>
              <a:t>гда</a:t>
            </a:r>
            <a:r>
              <a:rPr lang="ru-RU" b="1" dirty="0" smtClean="0"/>
              <a:t> – </a:t>
            </a:r>
            <a:r>
              <a:rPr lang="ru-RU" b="1" dirty="0" err="1" smtClean="0"/>
              <a:t>гдя</a:t>
            </a:r>
            <a:r>
              <a:rPr lang="ru-RU" b="1" dirty="0" smtClean="0"/>
              <a:t>; бди – </a:t>
            </a:r>
            <a:r>
              <a:rPr lang="ru-RU" b="1" dirty="0" err="1" smtClean="0"/>
              <a:t>бди</a:t>
            </a:r>
            <a:r>
              <a:rPr lang="ru-RU" b="1" dirty="0" smtClean="0"/>
              <a:t> – </a:t>
            </a:r>
            <a:r>
              <a:rPr lang="ru-RU" b="1" dirty="0" err="1" smtClean="0"/>
              <a:t>дбы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«Найди общий звук»:</a:t>
            </a:r>
          </a:p>
          <a:p>
            <a:r>
              <a:rPr lang="ru-RU" b="1" dirty="0" smtClean="0"/>
              <a:t>         Кот, корова, коза.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«Закончи слово»:</a:t>
            </a:r>
          </a:p>
          <a:p>
            <a:r>
              <a:rPr lang="ru-RU" b="1" dirty="0" smtClean="0"/>
              <a:t>                </a:t>
            </a:r>
            <a:r>
              <a:rPr lang="ru-RU" b="1" dirty="0" err="1" smtClean="0"/>
              <a:t>Побе</a:t>
            </a:r>
            <a:r>
              <a:rPr lang="ru-RU" b="1" dirty="0" smtClean="0"/>
              <a:t>..(да). </a:t>
            </a:r>
            <a:r>
              <a:rPr lang="ru-RU" b="1" dirty="0" err="1" smtClean="0"/>
              <a:t>Пого</a:t>
            </a:r>
            <a:r>
              <a:rPr lang="ru-RU" b="1" dirty="0" smtClean="0"/>
              <a:t>..(да). </a:t>
            </a:r>
            <a:r>
              <a:rPr lang="ru-RU" b="1" dirty="0" err="1" smtClean="0"/>
              <a:t>Приро</a:t>
            </a:r>
            <a:r>
              <a:rPr lang="ru-RU" b="1" dirty="0" smtClean="0"/>
              <a:t>..(да).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«Повтори </a:t>
            </a:r>
            <a:r>
              <a:rPr lang="ru-RU" b="1" dirty="0" err="1" smtClean="0">
                <a:solidFill>
                  <a:srgbClr val="002060"/>
                </a:solidFill>
              </a:rPr>
              <a:t>чистоговорки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              </a:t>
            </a:r>
            <a:r>
              <a:rPr lang="ru-RU" b="1" dirty="0" err="1" smtClean="0"/>
              <a:t>Ак-ак-ак</a:t>
            </a:r>
            <a:r>
              <a:rPr lang="ru-RU" b="1" dirty="0" smtClean="0"/>
              <a:t> – мак.</a:t>
            </a:r>
          </a:p>
          <a:p>
            <a:r>
              <a:rPr lang="ru-RU" b="1" dirty="0" smtClean="0"/>
              <a:t>               </a:t>
            </a:r>
            <a:r>
              <a:rPr lang="ru-RU" b="1" dirty="0" err="1" smtClean="0"/>
              <a:t>Оки-оки-оки</a:t>
            </a:r>
            <a:r>
              <a:rPr lang="ru-RU" b="1" dirty="0" smtClean="0"/>
              <a:t> – соки.</a:t>
            </a:r>
          </a:p>
          <a:p>
            <a:r>
              <a:rPr lang="ru-RU" b="1" dirty="0" smtClean="0"/>
              <a:t>               </a:t>
            </a:r>
            <a:r>
              <a:rPr lang="ru-RU" b="1" dirty="0" err="1" smtClean="0"/>
              <a:t>Са-са-са</a:t>
            </a:r>
            <a:r>
              <a:rPr lang="ru-RU" b="1" dirty="0" smtClean="0"/>
              <a:t> – самокат, сова, лиса.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«Живые звуки»</a:t>
            </a:r>
            <a:r>
              <a:rPr lang="ru-RU" b="1" dirty="0" smtClean="0"/>
              <a:t>: (вызывается трое детей, каждый из которых обозначает определенный звук; по сигналу  «дети – звуки» объединяются в слова (кот, кит).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«Какой звук потерялся?»</a:t>
            </a:r>
            <a:r>
              <a:rPr lang="ru-RU" b="1" dirty="0" smtClean="0"/>
              <a:t>: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/>
              <a:t>     В лесу живет ..</a:t>
            </a:r>
            <a:r>
              <a:rPr lang="ru-RU" b="1" dirty="0" err="1" smtClean="0"/>
              <a:t>аяц</a:t>
            </a:r>
            <a:r>
              <a:rPr lang="ru-RU" b="1" dirty="0" smtClean="0"/>
              <a:t>. На льдине ..</a:t>
            </a:r>
            <a:r>
              <a:rPr lang="ru-RU" b="1" dirty="0" err="1" smtClean="0"/>
              <a:t>орж</a:t>
            </a:r>
            <a:r>
              <a:rPr lang="ru-RU" b="1" dirty="0" smtClean="0"/>
              <a:t>. На дереве обе..</a:t>
            </a:r>
            <a:r>
              <a:rPr lang="ru-RU" b="1" dirty="0" err="1" smtClean="0"/>
              <a:t>яна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«Кто с чем?»</a:t>
            </a:r>
            <a:r>
              <a:rPr lang="ru-RU" b="1" dirty="0" smtClean="0"/>
              <a:t>: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/>
              <a:t>                   Лиса с хвостом. Заяц с зонтиком.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59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Связная речь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143001"/>
            <a:ext cx="8229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Рассказ «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Найда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 </a:t>
            </a:r>
            <a:r>
              <a:rPr lang="ru-RU" b="1" dirty="0" smtClean="0"/>
              <a:t>(составление рассказа по опорным картинкам):</a:t>
            </a:r>
          </a:p>
          <a:p>
            <a:r>
              <a:rPr lang="ru-RU" b="1" dirty="0" smtClean="0"/>
              <a:t>    Это – собака </a:t>
            </a:r>
            <a:r>
              <a:rPr lang="ru-RU" b="1" dirty="0" err="1" smtClean="0"/>
              <a:t>Найда</a:t>
            </a:r>
            <a:r>
              <a:rPr lang="ru-RU" b="1" dirty="0" smtClean="0"/>
              <a:t>. У нее пушистый хвост, острые зубы. У </a:t>
            </a:r>
            <a:r>
              <a:rPr lang="ru-RU" b="1" dirty="0" err="1" smtClean="0"/>
              <a:t>Найды</a:t>
            </a:r>
            <a:r>
              <a:rPr lang="ru-RU" b="1" dirty="0" smtClean="0"/>
              <a:t> есть щенята: один щенок черный с белыми пятнашками, а другой – белый с черными пятнашками. </a:t>
            </a:r>
            <a:r>
              <a:rPr lang="ru-RU" b="1" dirty="0" err="1" smtClean="0"/>
              <a:t>Найда</a:t>
            </a:r>
            <a:r>
              <a:rPr lang="ru-RU" b="1" dirty="0" smtClean="0"/>
              <a:t> и щенята живут в конуре.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Составление рассказа – сравнения «Морж и еж» </a:t>
            </a:r>
            <a:r>
              <a:rPr lang="ru-RU" b="1" dirty="0" smtClean="0"/>
              <a:t>(по картинкам):</a:t>
            </a:r>
          </a:p>
          <a:p>
            <a:r>
              <a:rPr lang="ru-RU" b="1" dirty="0" smtClean="0"/>
              <a:t>     Морж живет на севере, а ежик – в наших лесах. Морж большой, а ежик маленький. Морж гладкий. А ежик колючий. У моржа ласты, а у ежа лапки. Морж любит рыбку, а ежик – грибы, яблоки и мышей.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Рассказ – описание «Слон»</a:t>
            </a:r>
            <a:r>
              <a:rPr lang="ru-RU" b="1" dirty="0" smtClean="0"/>
              <a:t>: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/>
              <a:t>            Слон – это животное жарких стран. Слон очень большой. У него есть туловище, четыре ноги, голова, хобот, большие уши и маленький хвостик. Слон перевозит тяжелые грузы  и выступает в цирке.</a:t>
            </a:r>
          </a:p>
          <a:p>
            <a:endParaRPr lang="ru-RU" dirty="0"/>
          </a:p>
        </p:txBody>
      </p:sp>
      <p:pic>
        <p:nvPicPr>
          <p:cNvPr id="11266" name="Picture 2" descr="https://yt3.ggpht.com/a/AGF-l7-c1IEbgiaqNZ5Le-9dax8sTqJd-uaXbFENVQ=s900-c-k-c0xffffffff-no-rj-m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CFC"/>
              </a:clrFrom>
              <a:clrTo>
                <a:srgbClr val="F6FCFC">
                  <a:alpha val="0"/>
                </a:srgbClr>
              </a:clrTo>
            </a:clrChange>
          </a:blip>
          <a:srcRect l="8444" r="8889"/>
          <a:stretch>
            <a:fillRect/>
          </a:stretch>
        </p:blipFill>
        <p:spPr bwMode="auto">
          <a:xfrm flipH="1">
            <a:off x="5867400" y="4495800"/>
            <a:ext cx="1981200" cy="2095500"/>
          </a:xfrm>
          <a:prstGeom prst="rect">
            <a:avLst/>
          </a:prstGeom>
          <a:noFill/>
        </p:spPr>
      </p:pic>
      <p:pic>
        <p:nvPicPr>
          <p:cNvPr id="7" name="Рисунок 6" descr="https://avatars.mds.yandex.net/get-pdb/2978460/01a82b74-a48d-4dbf-aae1-227efebe9735/s1200?webp=false"/>
          <p:cNvPicPr/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85658">
            <a:off x="171154" y="4664308"/>
            <a:ext cx="24384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Интернет-ресурсы, литература 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447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Автор шаблона: сайт: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3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057401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hlinkClick r:id="rId4"/>
              </a:rPr>
              <a:t>https://myintelligentkids.com/didakticheskie-igry-po-razvitiyu-rechi-dlya-detej-i-roditelej</a:t>
            </a: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35280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https://yandex.ru/images/search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2200" y="38862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Смирнова Л.Н. Логопедия в детском саду. :Мозаика-Синтез. 2002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36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84A08"/>
      </a:hlink>
      <a:folHlink>
        <a:srgbClr val="F59A4E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1046</Words>
  <Application>Microsoft Office PowerPoint</Application>
  <PresentationFormat>Экран (4:3)</PresentationFormat>
  <Paragraphs>104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Aldhabi</vt:lpstr>
      <vt:lpstr>Matilda</vt:lpstr>
      <vt:lpstr>Wingdings</vt:lpstr>
      <vt:lpstr>Тема Office</vt:lpstr>
      <vt:lpstr>Слайд 1</vt:lpstr>
      <vt:lpstr>Слайд 2</vt:lpstr>
      <vt:lpstr>Лексико-грамматические игры и упражнения</vt:lpstr>
      <vt:lpstr>Слайд 4</vt:lpstr>
      <vt:lpstr>Психоречевая гимнастика</vt:lpstr>
      <vt:lpstr>Слайд 6</vt:lpstr>
      <vt:lpstr>Игры на произношения звуков</vt:lpstr>
      <vt:lpstr>Связная речь</vt:lpstr>
      <vt:lpstr>Интернет-ресурсы, литература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acer</cp:lastModifiedBy>
  <cp:revision>85</cp:revision>
  <dcterms:created xsi:type="dcterms:W3CDTF">2013-08-23T08:38:35Z</dcterms:created>
  <dcterms:modified xsi:type="dcterms:W3CDTF">2020-03-30T17:21:26Z</dcterms:modified>
</cp:coreProperties>
</file>