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2" r:id="rId2"/>
    <p:sldId id="284" r:id="rId3"/>
    <p:sldId id="285" r:id="rId4"/>
    <p:sldId id="287" r:id="rId5"/>
    <p:sldId id="289" r:id="rId6"/>
    <p:sldId id="290" r:id="rId7"/>
    <p:sldId id="291" r:id="rId8"/>
    <p:sldId id="292" r:id="rId9"/>
    <p:sldId id="259" r:id="rId10"/>
    <p:sldId id="267" r:id="rId11"/>
    <p:sldId id="274" r:id="rId12"/>
    <p:sldId id="275" r:id="rId13"/>
    <p:sldId id="276" r:id="rId14"/>
    <p:sldId id="277" r:id="rId15"/>
    <p:sldId id="300" r:id="rId16"/>
    <p:sldId id="293" r:id="rId17"/>
    <p:sldId id="299" r:id="rId18"/>
    <p:sldId id="301" r:id="rId19"/>
    <p:sldId id="319" r:id="rId20"/>
    <p:sldId id="322" r:id="rId21"/>
    <p:sldId id="323" r:id="rId22"/>
    <p:sldId id="324" r:id="rId23"/>
    <p:sldId id="304" r:id="rId24"/>
    <p:sldId id="325" r:id="rId25"/>
    <p:sldId id="305" r:id="rId26"/>
    <p:sldId id="306" r:id="rId27"/>
    <p:sldId id="318" r:id="rId2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7F2"/>
    <a:srgbClr val="CCFF99"/>
    <a:srgbClr val="FBFFD1"/>
    <a:srgbClr val="FDBBE5"/>
    <a:srgbClr val="FFFF99"/>
    <a:srgbClr val="FEECF7"/>
    <a:srgbClr val="F393F3"/>
    <a:srgbClr val="003366"/>
    <a:srgbClr val="FEFFF3"/>
    <a:srgbClr val="FF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4" autoAdjust="0"/>
    <p:restoredTop sz="95827" autoAdjust="0"/>
  </p:normalViewPr>
  <p:slideViewPr>
    <p:cSldViewPr>
      <p:cViewPr varScale="1">
        <p:scale>
          <a:sx n="108" d="100"/>
          <a:sy n="108" d="100"/>
        </p:scale>
        <p:origin x="734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Наталья" userId="e826e06baf3f0558" providerId="LiveId" clId="{1F4E0D97-6CDD-47FF-BF88-1716F171D9DD}"/>
    <pc:docChg chg="custSel addSld delSld modSld sldOrd">
      <pc:chgData name="Наталья" userId="e826e06baf3f0558" providerId="LiveId" clId="{1F4E0D97-6CDD-47FF-BF88-1716F171D9DD}" dt="2020-03-31T13:55:04.402" v="129" actId="1076"/>
      <pc:docMkLst>
        <pc:docMk/>
      </pc:docMkLst>
      <pc:sldChg chg="delSp add del">
        <pc:chgData name="Наталья" userId="e826e06baf3f0558" providerId="LiveId" clId="{1F4E0D97-6CDD-47FF-BF88-1716F171D9DD}" dt="2020-03-31T13:38:32.254" v="62" actId="47"/>
        <pc:sldMkLst>
          <pc:docMk/>
          <pc:sldMk cId="2770984185" sldId="256"/>
        </pc:sldMkLst>
        <pc:grpChg chg="del">
          <ac:chgData name="Наталья" userId="e826e06baf3f0558" providerId="LiveId" clId="{1F4E0D97-6CDD-47FF-BF88-1716F171D9DD}" dt="2020-03-31T13:31:22.746" v="18" actId="478"/>
          <ac:grpSpMkLst>
            <pc:docMk/>
            <pc:sldMk cId="2770984185" sldId="256"/>
            <ac:grpSpMk id="9" creationId="{00000000-0000-0000-0000-000000000000}"/>
          </ac:grpSpMkLst>
        </pc:grpChg>
      </pc:sldChg>
      <pc:sldChg chg="delSp add del">
        <pc:chgData name="Наталья" userId="e826e06baf3f0558" providerId="LiveId" clId="{1F4E0D97-6CDD-47FF-BF88-1716F171D9DD}" dt="2020-03-31T13:52:10.465" v="101" actId="47"/>
        <pc:sldMkLst>
          <pc:docMk/>
          <pc:sldMk cId="3912623019" sldId="257"/>
        </pc:sldMkLst>
        <pc:grpChg chg="del">
          <ac:chgData name="Наталья" userId="e826e06baf3f0558" providerId="LiveId" clId="{1F4E0D97-6CDD-47FF-BF88-1716F171D9DD}" dt="2020-03-31T13:32:44.681" v="32" actId="478"/>
          <ac:grpSpMkLst>
            <pc:docMk/>
            <pc:sldMk cId="3912623019" sldId="257"/>
            <ac:grpSpMk id="86" creationId="{00000000-0000-0000-0000-000000000000}"/>
          </ac:grpSpMkLst>
        </pc:grpChg>
      </pc:sldChg>
      <pc:sldChg chg="add del">
        <pc:chgData name="Наталья" userId="e826e06baf3f0558" providerId="LiveId" clId="{1F4E0D97-6CDD-47FF-BF88-1716F171D9DD}" dt="2020-03-31T13:31:51.793" v="23" actId="47"/>
        <pc:sldMkLst>
          <pc:docMk/>
          <pc:sldMk cId="2839382160" sldId="258"/>
        </pc:sldMkLst>
      </pc:sldChg>
      <pc:sldChg chg="delSp add">
        <pc:chgData name="Наталья" userId="e826e06baf3f0558" providerId="LiveId" clId="{1F4E0D97-6CDD-47FF-BF88-1716F171D9DD}" dt="2020-03-31T13:32:41.604" v="31" actId="478"/>
        <pc:sldMkLst>
          <pc:docMk/>
          <pc:sldMk cId="1763644967" sldId="259"/>
        </pc:sldMkLst>
        <pc:grpChg chg="del">
          <ac:chgData name="Наталья" userId="e826e06baf3f0558" providerId="LiveId" clId="{1F4E0D97-6CDD-47FF-BF88-1716F171D9DD}" dt="2020-03-31T13:32:41.604" v="31" actId="478"/>
          <ac:grpSpMkLst>
            <pc:docMk/>
            <pc:sldMk cId="1763644967" sldId="259"/>
            <ac:grpSpMk id="20" creationId="{00000000-0000-0000-0000-000000000000}"/>
          </ac:grpSpMkLst>
        </pc:grpChg>
      </pc:sldChg>
      <pc:sldChg chg="add del">
        <pc:chgData name="Наталья" userId="e826e06baf3f0558" providerId="LiveId" clId="{1F4E0D97-6CDD-47FF-BF88-1716F171D9DD}" dt="2020-03-31T13:31:41.275" v="22" actId="47"/>
        <pc:sldMkLst>
          <pc:docMk/>
          <pc:sldMk cId="740062686" sldId="261"/>
        </pc:sldMkLst>
      </pc:sldChg>
      <pc:sldChg chg="delSp add del">
        <pc:chgData name="Наталья" userId="e826e06baf3f0558" providerId="LiveId" clId="{1F4E0D97-6CDD-47FF-BF88-1716F171D9DD}" dt="2020-03-31T13:52:19.578" v="102" actId="47"/>
        <pc:sldMkLst>
          <pc:docMk/>
          <pc:sldMk cId="84517365" sldId="266"/>
        </pc:sldMkLst>
        <pc:grpChg chg="del">
          <ac:chgData name="Наталья" userId="e826e06baf3f0558" providerId="LiveId" clId="{1F4E0D97-6CDD-47FF-BF88-1716F171D9DD}" dt="2020-03-31T13:31:31.219" v="20" actId="478"/>
          <ac:grpSpMkLst>
            <pc:docMk/>
            <pc:sldMk cId="84517365" sldId="266"/>
            <ac:grpSpMk id="68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2:34.280" v="30" actId="478"/>
        <pc:sldMkLst>
          <pc:docMk/>
          <pc:sldMk cId="438810641" sldId="267"/>
        </pc:sldMkLst>
        <pc:grpChg chg="del">
          <ac:chgData name="Наталья" userId="e826e06baf3f0558" providerId="LiveId" clId="{1F4E0D97-6CDD-47FF-BF88-1716F171D9DD}" dt="2020-03-31T13:32:34.280" v="30" actId="478"/>
          <ac:grpSpMkLst>
            <pc:docMk/>
            <pc:sldMk cId="438810641" sldId="267"/>
            <ac:grpSpMk id="11" creationId="{00000000-0000-0000-0000-000000000000}"/>
          </ac:grpSpMkLst>
        </pc:grpChg>
      </pc:sldChg>
      <pc:sldChg chg="add del">
        <pc:chgData name="Наталья" userId="e826e06baf3f0558" providerId="LiveId" clId="{1F4E0D97-6CDD-47FF-BF88-1716F171D9DD}" dt="2020-03-31T13:35:47.296" v="49" actId="47"/>
        <pc:sldMkLst>
          <pc:docMk/>
          <pc:sldMk cId="3787955956" sldId="270"/>
        </pc:sldMkLst>
      </pc:sldChg>
      <pc:sldChg chg="add del">
        <pc:chgData name="Наталья" userId="e826e06baf3f0558" providerId="LiveId" clId="{1F4E0D97-6CDD-47FF-BF88-1716F171D9DD}" dt="2020-03-31T13:31:57.769" v="24" actId="47"/>
        <pc:sldMkLst>
          <pc:docMk/>
          <pc:sldMk cId="4256661316" sldId="271"/>
        </pc:sldMkLst>
      </pc:sldChg>
      <pc:sldChg chg="delSp add del">
        <pc:chgData name="Наталья" userId="e826e06baf3f0558" providerId="LiveId" clId="{1F4E0D97-6CDD-47FF-BF88-1716F171D9DD}" dt="2020-03-31T13:53:22.116" v="104" actId="47"/>
        <pc:sldMkLst>
          <pc:docMk/>
          <pc:sldMk cId="591426100" sldId="273"/>
        </pc:sldMkLst>
        <pc:grpChg chg="del">
          <ac:chgData name="Наталья" userId="e826e06baf3f0558" providerId="LiveId" clId="{1F4E0D97-6CDD-47FF-BF88-1716F171D9DD}" dt="2020-03-31T13:31:36.377" v="21" actId="478"/>
          <ac:grpSpMkLst>
            <pc:docMk/>
            <pc:sldMk cId="591426100" sldId="273"/>
            <ac:grpSpMk id="34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2:31.062" v="29" actId="478"/>
        <pc:sldMkLst>
          <pc:docMk/>
          <pc:sldMk cId="98966658" sldId="274"/>
        </pc:sldMkLst>
        <pc:grpChg chg="del">
          <ac:chgData name="Наталья" userId="e826e06baf3f0558" providerId="LiveId" clId="{1F4E0D97-6CDD-47FF-BF88-1716F171D9DD}" dt="2020-03-31T13:32:31.062" v="29" actId="478"/>
          <ac:grpSpMkLst>
            <pc:docMk/>
            <pc:sldMk cId="98966658" sldId="274"/>
            <ac:grpSpMk id="11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2:28.238" v="28" actId="478"/>
        <pc:sldMkLst>
          <pc:docMk/>
          <pc:sldMk cId="3421670955" sldId="275"/>
        </pc:sldMkLst>
        <pc:grpChg chg="del">
          <ac:chgData name="Наталья" userId="e826e06baf3f0558" providerId="LiveId" clId="{1F4E0D97-6CDD-47FF-BF88-1716F171D9DD}" dt="2020-03-31T13:32:28.238" v="28" actId="478"/>
          <ac:grpSpMkLst>
            <pc:docMk/>
            <pc:sldMk cId="3421670955" sldId="275"/>
            <ac:grpSpMk id="17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2:26.140" v="27" actId="478"/>
        <pc:sldMkLst>
          <pc:docMk/>
          <pc:sldMk cId="2825592931" sldId="276"/>
        </pc:sldMkLst>
        <pc:grpChg chg="del">
          <ac:chgData name="Наталья" userId="e826e06baf3f0558" providerId="LiveId" clId="{1F4E0D97-6CDD-47FF-BF88-1716F171D9DD}" dt="2020-03-31T13:32:26.140" v="27" actId="478"/>
          <ac:grpSpMkLst>
            <pc:docMk/>
            <pc:sldMk cId="2825592931" sldId="276"/>
            <ac:grpSpMk id="20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2:24.416" v="26" actId="478"/>
        <pc:sldMkLst>
          <pc:docMk/>
          <pc:sldMk cId="3903896869" sldId="277"/>
        </pc:sldMkLst>
        <pc:grpChg chg="del">
          <ac:chgData name="Наталья" userId="e826e06baf3f0558" providerId="LiveId" clId="{1F4E0D97-6CDD-47FF-BF88-1716F171D9DD}" dt="2020-03-31T13:32:24.416" v="26" actId="478"/>
          <ac:grpSpMkLst>
            <pc:docMk/>
            <pc:sldMk cId="3903896869" sldId="277"/>
            <ac:grpSpMk id="22" creationId="{00000000-0000-0000-0000-000000000000}"/>
          </ac:grpSpMkLst>
        </pc:grpChg>
      </pc:sldChg>
      <pc:sldChg chg="delSp add del">
        <pc:chgData name="Наталья" userId="e826e06baf3f0558" providerId="LiveId" clId="{1F4E0D97-6CDD-47FF-BF88-1716F171D9DD}" dt="2020-03-31T13:39:30.419" v="63" actId="47"/>
        <pc:sldMkLst>
          <pc:docMk/>
          <pc:sldMk cId="4074336272" sldId="278"/>
        </pc:sldMkLst>
        <pc:grpChg chg="del">
          <ac:chgData name="Наталья" userId="e826e06baf3f0558" providerId="LiveId" clId="{1F4E0D97-6CDD-47FF-BF88-1716F171D9DD}" dt="2020-03-31T13:32:22.059" v="25" actId="478"/>
          <ac:grpSpMkLst>
            <pc:docMk/>
            <pc:sldMk cId="4074336272" sldId="278"/>
            <ac:grpSpMk id="26" creationId="{00000000-0000-0000-0000-000000000000}"/>
          </ac:grpSpMkLst>
        </pc:grpChg>
      </pc:sldChg>
      <pc:sldChg chg="add del">
        <pc:chgData name="Наталья" userId="e826e06baf3f0558" providerId="LiveId" clId="{1F4E0D97-6CDD-47FF-BF88-1716F171D9DD}" dt="2020-03-31T13:34:35.292" v="34" actId="47"/>
        <pc:sldMkLst>
          <pc:docMk/>
          <pc:sldMk cId="2564950598" sldId="279"/>
        </pc:sldMkLst>
      </pc:sldChg>
      <pc:sldChg chg="delSp del">
        <pc:chgData name="Наталья" userId="e826e06baf3f0558" providerId="LiveId" clId="{1F4E0D97-6CDD-47FF-BF88-1716F171D9DD}" dt="2020-03-31T13:51:41.104" v="99" actId="47"/>
        <pc:sldMkLst>
          <pc:docMk/>
          <pc:sldMk cId="610008918" sldId="280"/>
        </pc:sldMkLst>
        <pc:grpChg chg="del">
          <ac:chgData name="Наталья" userId="e826e06baf3f0558" providerId="LiveId" clId="{1F4E0D97-6CDD-47FF-BF88-1716F171D9DD}" dt="2020-03-31T13:28:03.315" v="0" actId="478"/>
          <ac:grpSpMkLst>
            <pc:docMk/>
            <pc:sldMk cId="610008918" sldId="280"/>
            <ac:grpSpMk id="9" creationId="{00000000-0000-0000-0000-000000000000}"/>
          </ac:grpSpMkLst>
        </pc:grpChg>
      </pc:sldChg>
      <pc:sldChg chg="delSp del">
        <pc:chgData name="Наталья" userId="e826e06baf3f0558" providerId="LiveId" clId="{1F4E0D97-6CDD-47FF-BF88-1716F171D9DD}" dt="2020-03-31T13:37:50.176" v="59" actId="47"/>
        <pc:sldMkLst>
          <pc:docMk/>
          <pc:sldMk cId="1526332552" sldId="281"/>
        </pc:sldMkLst>
        <pc:grpChg chg="del">
          <ac:chgData name="Наталья" userId="e826e06baf3f0558" providerId="LiveId" clId="{1F4E0D97-6CDD-47FF-BF88-1716F171D9DD}" dt="2020-03-31T13:28:20.425" v="2" actId="478"/>
          <ac:grpSpMkLst>
            <pc:docMk/>
            <pc:sldMk cId="1526332552" sldId="281"/>
            <ac:grpSpMk id="4" creationId="{00000000-0000-0000-0000-000000000000}"/>
          </ac:grpSpMkLst>
        </pc:grpChg>
      </pc:sldChg>
      <pc:sldChg chg="delSp mod">
        <pc:chgData name="Наталья" userId="e826e06baf3f0558" providerId="LiveId" clId="{1F4E0D97-6CDD-47FF-BF88-1716F171D9DD}" dt="2020-03-31T13:42:54.152" v="98" actId="478"/>
        <pc:sldMkLst>
          <pc:docMk/>
          <pc:sldMk cId="1655474111" sldId="282"/>
        </pc:sldMkLst>
        <pc:spChg chg="del">
          <ac:chgData name="Наталья" userId="e826e06baf3f0558" providerId="LiveId" clId="{1F4E0D97-6CDD-47FF-BF88-1716F171D9DD}" dt="2020-03-31T13:42:54.152" v="98" actId="478"/>
          <ac:spMkLst>
            <pc:docMk/>
            <pc:sldMk cId="1655474111" sldId="282"/>
            <ac:spMk id="6" creationId="{00000000-0000-0000-0000-000000000000}"/>
          </ac:spMkLst>
        </pc:spChg>
        <pc:grpChg chg="del">
          <ac:chgData name="Наталья" userId="e826e06baf3f0558" providerId="LiveId" clId="{1F4E0D97-6CDD-47FF-BF88-1716F171D9DD}" dt="2020-03-31T13:28:12.334" v="1" actId="478"/>
          <ac:grpSpMkLst>
            <pc:docMk/>
            <pc:sldMk cId="1655474111" sldId="282"/>
            <ac:grpSpMk id="7" creationId="{00000000-0000-0000-0000-000000000000}"/>
          </ac:grpSpMkLst>
        </pc:grpChg>
      </pc:sldChg>
      <pc:sldChg chg="delSp del">
        <pc:chgData name="Наталья" userId="e826e06baf3f0558" providerId="LiveId" clId="{1F4E0D97-6CDD-47FF-BF88-1716F171D9DD}" dt="2020-03-31T13:38:05.725" v="60" actId="47"/>
        <pc:sldMkLst>
          <pc:docMk/>
          <pc:sldMk cId="55810146" sldId="283"/>
        </pc:sldMkLst>
        <pc:grpChg chg="del">
          <ac:chgData name="Наталья" userId="e826e06baf3f0558" providerId="LiveId" clId="{1F4E0D97-6CDD-47FF-BF88-1716F171D9DD}" dt="2020-03-31T13:28:37.815" v="4" actId="478"/>
          <ac:grpSpMkLst>
            <pc:docMk/>
            <pc:sldMk cId="55810146" sldId="283"/>
            <ac:grpSpMk id="4" creationId="{00000000-0000-0000-0000-000000000000}"/>
          </ac:grpSpMkLst>
        </pc:grpChg>
      </pc:sldChg>
      <pc:sldChg chg="delSp">
        <pc:chgData name="Наталья" userId="e826e06baf3f0558" providerId="LiveId" clId="{1F4E0D97-6CDD-47FF-BF88-1716F171D9DD}" dt="2020-03-31T13:42:50.536" v="97" actId="478"/>
        <pc:sldMkLst>
          <pc:docMk/>
          <pc:sldMk cId="145117384" sldId="284"/>
        </pc:sldMkLst>
        <pc:grpChg chg="del">
          <ac:chgData name="Наталья" userId="e826e06baf3f0558" providerId="LiveId" clId="{1F4E0D97-6CDD-47FF-BF88-1716F171D9DD}" dt="2020-03-31T13:42:50.536" v="97" actId="478"/>
          <ac:grpSpMkLst>
            <pc:docMk/>
            <pc:sldMk cId="145117384" sldId="284"/>
            <ac:grpSpMk id="2" creationId="{00000000-0000-0000-0000-000000000000}"/>
          </ac:grpSpMkLst>
        </pc:grpChg>
      </pc:sldChg>
      <pc:sldChg chg="delSp modSp modAnim">
        <pc:chgData name="Наталья" userId="e826e06baf3f0558" providerId="LiveId" clId="{1F4E0D97-6CDD-47FF-BF88-1716F171D9DD}" dt="2020-03-31T13:54:39.250" v="122" actId="1076"/>
        <pc:sldMkLst>
          <pc:docMk/>
          <pc:sldMk cId="4262216378" sldId="285"/>
        </pc:sldMkLst>
        <pc:grpChg chg="del">
          <ac:chgData name="Наталья" userId="e826e06baf3f0558" providerId="LiveId" clId="{1F4E0D97-6CDD-47FF-BF88-1716F171D9DD}" dt="2020-03-31T13:28:35.113" v="3" actId="478"/>
          <ac:grpSpMkLst>
            <pc:docMk/>
            <pc:sldMk cId="4262216378" sldId="285"/>
            <ac:grpSpMk id="2" creationId="{00000000-0000-0000-0000-000000000000}"/>
          </ac:grpSpMkLst>
        </pc:grpChg>
        <pc:picChg chg="mod">
          <ac:chgData name="Наталья" userId="e826e06baf3f0558" providerId="LiveId" clId="{1F4E0D97-6CDD-47FF-BF88-1716F171D9DD}" dt="2020-03-31T13:54:39.250" v="122" actId="1076"/>
          <ac:picMkLst>
            <pc:docMk/>
            <pc:sldMk cId="4262216378" sldId="285"/>
            <ac:picMk id="3079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4:36.697" v="121" actId="478"/>
          <ac:picMkLst>
            <pc:docMk/>
            <pc:sldMk cId="4262216378" sldId="285"/>
            <ac:picMk id="3080" creationId="{00000000-0000-0000-0000-000000000000}"/>
          </ac:picMkLst>
        </pc:picChg>
      </pc:sldChg>
      <pc:sldChg chg="delSp del">
        <pc:chgData name="Наталья" userId="e826e06baf3f0558" providerId="LiveId" clId="{1F4E0D97-6CDD-47FF-BF88-1716F171D9DD}" dt="2020-03-31T13:38:07.032" v="61" actId="47"/>
        <pc:sldMkLst>
          <pc:docMk/>
          <pc:sldMk cId="3484639291" sldId="286"/>
        </pc:sldMkLst>
        <pc:grpChg chg="del">
          <ac:chgData name="Наталья" userId="e826e06baf3f0558" providerId="LiveId" clId="{1F4E0D97-6CDD-47FF-BF88-1716F171D9DD}" dt="2020-03-31T13:28:40.052" v="5" actId="478"/>
          <ac:grpSpMkLst>
            <pc:docMk/>
            <pc:sldMk cId="3484639291" sldId="286"/>
            <ac:grpSpMk id="4" creationId="{00000000-0000-0000-0000-000000000000}"/>
          </ac:grpSpMkLst>
        </pc:grpChg>
      </pc:sldChg>
      <pc:sldChg chg="delSp">
        <pc:chgData name="Наталья" userId="e826e06baf3f0558" providerId="LiveId" clId="{1F4E0D97-6CDD-47FF-BF88-1716F171D9DD}" dt="2020-03-31T13:28:44.302" v="6" actId="478"/>
        <pc:sldMkLst>
          <pc:docMk/>
          <pc:sldMk cId="318192924" sldId="287"/>
        </pc:sldMkLst>
        <pc:grpChg chg="del">
          <ac:chgData name="Наталья" userId="e826e06baf3f0558" providerId="LiveId" clId="{1F4E0D97-6CDD-47FF-BF88-1716F171D9DD}" dt="2020-03-31T13:28:44.302" v="6" actId="478"/>
          <ac:grpSpMkLst>
            <pc:docMk/>
            <pc:sldMk cId="318192924" sldId="287"/>
            <ac:grpSpMk id="4" creationId="{00000000-0000-0000-0000-000000000000}"/>
          </ac:grpSpMkLst>
        </pc:grpChg>
      </pc:sldChg>
      <pc:sldChg chg="delSp del">
        <pc:chgData name="Наталья" userId="e826e06baf3f0558" providerId="LiveId" clId="{1F4E0D97-6CDD-47FF-BF88-1716F171D9DD}" dt="2020-03-31T13:52:36.776" v="103" actId="47"/>
        <pc:sldMkLst>
          <pc:docMk/>
          <pc:sldMk cId="2389414850" sldId="288"/>
        </pc:sldMkLst>
        <pc:grpChg chg="del">
          <ac:chgData name="Наталья" userId="e826e06baf3f0558" providerId="LiveId" clId="{1F4E0D97-6CDD-47FF-BF88-1716F171D9DD}" dt="2020-03-31T13:28:53.034" v="7" actId="478"/>
          <ac:grpSpMkLst>
            <pc:docMk/>
            <pc:sldMk cId="2389414850" sldId="288"/>
            <ac:grpSpMk id="4" creationId="{00000000-0000-0000-0000-000000000000}"/>
          </ac:grpSpMkLst>
        </pc:grpChg>
      </pc:sldChg>
      <pc:sldChg chg="delSp">
        <pc:chgData name="Наталья" userId="e826e06baf3f0558" providerId="LiveId" clId="{1F4E0D97-6CDD-47FF-BF88-1716F171D9DD}" dt="2020-03-31T13:28:57.162" v="8" actId="478"/>
        <pc:sldMkLst>
          <pc:docMk/>
          <pc:sldMk cId="1165257286" sldId="289"/>
        </pc:sldMkLst>
        <pc:grpChg chg="del">
          <ac:chgData name="Наталья" userId="e826e06baf3f0558" providerId="LiveId" clId="{1F4E0D97-6CDD-47FF-BF88-1716F171D9DD}" dt="2020-03-31T13:28:57.162" v="8" actId="478"/>
          <ac:grpSpMkLst>
            <pc:docMk/>
            <pc:sldMk cId="1165257286" sldId="289"/>
            <ac:grpSpMk id="4" creationId="{00000000-0000-0000-0000-000000000000}"/>
          </ac:grpSpMkLst>
        </pc:grpChg>
      </pc:sldChg>
      <pc:sldChg chg="delSp">
        <pc:chgData name="Наталья" userId="e826e06baf3f0558" providerId="LiveId" clId="{1F4E0D97-6CDD-47FF-BF88-1716F171D9DD}" dt="2020-03-31T13:29:01.590" v="9" actId="478"/>
        <pc:sldMkLst>
          <pc:docMk/>
          <pc:sldMk cId="2943198686" sldId="290"/>
        </pc:sldMkLst>
        <pc:grpChg chg="del">
          <ac:chgData name="Наталья" userId="e826e06baf3f0558" providerId="LiveId" clId="{1F4E0D97-6CDD-47FF-BF88-1716F171D9DD}" dt="2020-03-31T13:29:01.590" v="9" actId="478"/>
          <ac:grpSpMkLst>
            <pc:docMk/>
            <pc:sldMk cId="2943198686" sldId="290"/>
            <ac:grpSpMk id="4" creationId="{00000000-0000-0000-0000-000000000000}"/>
          </ac:grpSpMkLst>
        </pc:grpChg>
      </pc:sldChg>
      <pc:sldChg chg="addSp delSp modSp mod delAnim modAnim">
        <pc:chgData name="Наталья" userId="e826e06baf3f0558" providerId="LiveId" clId="{1F4E0D97-6CDD-47FF-BF88-1716F171D9DD}" dt="2020-03-31T13:54:02.803" v="120" actId="1076"/>
        <pc:sldMkLst>
          <pc:docMk/>
          <pc:sldMk cId="2778713784" sldId="291"/>
        </pc:sldMkLst>
        <pc:spChg chg="del">
          <ac:chgData name="Наталья" userId="e826e06baf3f0558" providerId="LiveId" clId="{1F4E0D97-6CDD-47FF-BF88-1716F171D9DD}" dt="2020-03-31T13:53:31.078" v="105" actId="478"/>
          <ac:spMkLst>
            <pc:docMk/>
            <pc:sldMk cId="2778713784" sldId="291"/>
            <ac:spMk id="9" creationId="{00000000-0000-0000-0000-000000000000}"/>
          </ac:spMkLst>
        </pc:spChg>
        <pc:spChg chg="mod">
          <ac:chgData name="Наталья" userId="e826e06baf3f0558" providerId="LiveId" clId="{1F4E0D97-6CDD-47FF-BF88-1716F171D9DD}" dt="2020-03-31T13:53:53.004" v="119" actId="1076"/>
          <ac:spMkLst>
            <pc:docMk/>
            <pc:sldMk cId="2778713784" sldId="291"/>
            <ac:spMk id="10" creationId="{00000000-0000-0000-0000-000000000000}"/>
          </ac:spMkLst>
        </pc:spChg>
        <pc:spChg chg="mod">
          <ac:chgData name="Наталья" userId="e826e06baf3f0558" providerId="LiveId" clId="{1F4E0D97-6CDD-47FF-BF88-1716F171D9DD}" dt="2020-03-31T13:54:02.803" v="120" actId="1076"/>
          <ac:spMkLst>
            <pc:docMk/>
            <pc:sldMk cId="2778713784" sldId="291"/>
            <ac:spMk id="11" creationId="{00000000-0000-0000-0000-000000000000}"/>
          </ac:spMkLst>
        </pc:spChg>
        <pc:grpChg chg="del">
          <ac:chgData name="Наталья" userId="e826e06baf3f0558" providerId="LiveId" clId="{1F4E0D97-6CDD-47FF-BF88-1716F171D9DD}" dt="2020-03-31T13:29:34.474" v="10" actId="478"/>
          <ac:grpSpMkLst>
            <pc:docMk/>
            <pc:sldMk cId="2778713784" sldId="291"/>
            <ac:grpSpMk id="4" creationId="{00000000-0000-0000-0000-000000000000}"/>
          </ac:grpSpMkLst>
        </pc:grpChg>
        <pc:picChg chg="del">
          <ac:chgData name="Наталья" userId="e826e06baf3f0558" providerId="LiveId" clId="{1F4E0D97-6CDD-47FF-BF88-1716F171D9DD}" dt="2020-03-31T13:53:37.750" v="110" actId="478"/>
          <ac:picMkLst>
            <pc:docMk/>
            <pc:sldMk cId="2778713784" sldId="291"/>
            <ac:picMk id="7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3:44.008" v="116" actId="478"/>
          <ac:picMkLst>
            <pc:docMk/>
            <pc:sldMk cId="2778713784" sldId="291"/>
            <ac:picMk id="8" creationId="{00000000-0000-0000-0000-000000000000}"/>
          </ac:picMkLst>
        </pc:picChg>
        <pc:picChg chg="add del">
          <ac:chgData name="Наталья" userId="e826e06baf3f0558" providerId="LiveId" clId="{1F4E0D97-6CDD-47FF-BF88-1716F171D9DD}" dt="2020-03-31T13:53:35.111" v="107" actId="478"/>
          <ac:picMkLst>
            <pc:docMk/>
            <pc:sldMk cId="2778713784" sldId="291"/>
            <ac:picMk id="6148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3:38.426" v="111" actId="478"/>
          <ac:picMkLst>
            <pc:docMk/>
            <pc:sldMk cId="2778713784" sldId="291"/>
            <ac:picMk id="6150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3:37.005" v="109" actId="478"/>
          <ac:picMkLst>
            <pc:docMk/>
            <pc:sldMk cId="2778713784" sldId="291"/>
            <ac:picMk id="6151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3:39.068" v="112" actId="478"/>
          <ac:picMkLst>
            <pc:docMk/>
            <pc:sldMk cId="2778713784" sldId="291"/>
            <ac:picMk id="6153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3:39.651" v="113" actId="478"/>
          <ac:picMkLst>
            <pc:docMk/>
            <pc:sldMk cId="2778713784" sldId="291"/>
            <ac:picMk id="6154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3:43.381" v="115" actId="478"/>
          <ac:picMkLst>
            <pc:docMk/>
            <pc:sldMk cId="2778713784" sldId="291"/>
            <ac:picMk id="6156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3:36.463" v="108" actId="478"/>
          <ac:picMkLst>
            <pc:docMk/>
            <pc:sldMk cId="2778713784" sldId="291"/>
            <ac:picMk id="6157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3:44.958" v="117" actId="478"/>
          <ac:picMkLst>
            <pc:docMk/>
            <pc:sldMk cId="2778713784" sldId="291"/>
            <ac:picMk id="6158" creationId="{00000000-0000-0000-0000-000000000000}"/>
          </ac:picMkLst>
        </pc:picChg>
      </pc:sldChg>
      <pc:sldChg chg="del">
        <pc:chgData name="Наталья" userId="e826e06baf3f0558" providerId="LiveId" clId="{1F4E0D97-6CDD-47FF-BF88-1716F171D9DD}" dt="2020-03-31T13:29:40.267" v="11" actId="47"/>
        <pc:sldMkLst>
          <pc:docMk/>
          <pc:sldMk cId="185803927" sldId="292"/>
        </pc:sldMkLst>
      </pc:sldChg>
      <pc:sldChg chg="delSp modSp add mod delAnim">
        <pc:chgData name="Наталья" userId="e826e06baf3f0558" providerId="LiveId" clId="{1F4E0D97-6CDD-47FF-BF88-1716F171D9DD}" dt="2020-03-31T13:55:04.402" v="129" actId="1076"/>
        <pc:sldMkLst>
          <pc:docMk/>
          <pc:sldMk cId="2825929990" sldId="292"/>
        </pc:sldMkLst>
        <pc:spChg chg="mod">
          <ac:chgData name="Наталья" userId="e826e06baf3f0558" providerId="LiveId" clId="{1F4E0D97-6CDD-47FF-BF88-1716F171D9DD}" dt="2020-03-31T13:54:56.580" v="126" actId="1076"/>
          <ac:spMkLst>
            <pc:docMk/>
            <pc:sldMk cId="2825929990" sldId="292"/>
            <ac:spMk id="5" creationId="{00000000-0000-0000-0000-000000000000}"/>
          </ac:spMkLst>
        </pc:spChg>
        <pc:spChg chg="mod">
          <ac:chgData name="Наталья" userId="e826e06baf3f0558" providerId="LiveId" clId="{1F4E0D97-6CDD-47FF-BF88-1716F171D9DD}" dt="2020-03-31T13:55:03.584" v="128" actId="1076"/>
          <ac:spMkLst>
            <pc:docMk/>
            <pc:sldMk cId="2825929990" sldId="292"/>
            <ac:spMk id="22" creationId="{00000000-0000-0000-0000-000000000000}"/>
          </ac:spMkLst>
        </pc:spChg>
        <pc:grpChg chg="del">
          <ac:chgData name="Наталья" userId="e826e06baf3f0558" providerId="LiveId" clId="{1F4E0D97-6CDD-47FF-BF88-1716F171D9DD}" dt="2020-03-31T13:31:25.979" v="19" actId="478"/>
          <ac:grpSpMkLst>
            <pc:docMk/>
            <pc:sldMk cId="2825929990" sldId="292"/>
            <ac:grpSpMk id="27" creationId="{00000000-0000-0000-0000-000000000000}"/>
          </ac:grpSpMkLst>
        </pc:grpChg>
        <pc:picChg chg="mod">
          <ac:chgData name="Наталья" userId="e826e06baf3f0558" providerId="LiveId" clId="{1F4E0D97-6CDD-47FF-BF88-1716F171D9DD}" dt="2020-03-31T13:54:53.641" v="125" actId="1076"/>
          <ac:picMkLst>
            <pc:docMk/>
            <pc:sldMk cId="2825929990" sldId="292"/>
            <ac:picMk id="19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4:50.276" v="123" actId="478"/>
          <ac:picMkLst>
            <pc:docMk/>
            <pc:sldMk cId="2825929990" sldId="292"/>
            <ac:picMk id="21" creationId="{00000000-0000-0000-0000-000000000000}"/>
          </ac:picMkLst>
        </pc:picChg>
        <pc:picChg chg="mod">
          <ac:chgData name="Наталья" userId="e826e06baf3f0558" providerId="LiveId" clId="{1F4E0D97-6CDD-47FF-BF88-1716F171D9DD}" dt="2020-03-31T13:55:04.402" v="129" actId="1076"/>
          <ac:picMkLst>
            <pc:docMk/>
            <pc:sldMk cId="2825929990" sldId="292"/>
            <ac:picMk id="37" creationId="{00000000-0000-0000-0000-000000000000}"/>
          </ac:picMkLst>
        </pc:picChg>
        <pc:picChg chg="del">
          <ac:chgData name="Наталья" userId="e826e06baf3f0558" providerId="LiveId" clId="{1F4E0D97-6CDD-47FF-BF88-1716F171D9DD}" dt="2020-03-31T13:55:01" v="127" actId="478"/>
          <ac:picMkLst>
            <pc:docMk/>
            <pc:sldMk cId="2825929990" sldId="292"/>
            <ac:picMk id="38" creationId="{00000000-0000-0000-0000-000000000000}"/>
          </ac:picMkLst>
        </pc:picChg>
        <pc:picChg chg="mod">
          <ac:chgData name="Наталья" userId="e826e06baf3f0558" providerId="LiveId" clId="{1F4E0D97-6CDD-47FF-BF88-1716F171D9DD}" dt="2020-03-31T13:54:52.288" v="124" actId="1076"/>
          <ac:picMkLst>
            <pc:docMk/>
            <pc:sldMk cId="2825929990" sldId="292"/>
            <ac:picMk id="1029" creationId="{00000000-0000-0000-0000-000000000000}"/>
          </ac:picMkLst>
        </pc:picChg>
      </pc:sldChg>
      <pc:sldChg chg="del">
        <pc:chgData name="Наталья" userId="e826e06baf3f0558" providerId="LiveId" clId="{1F4E0D97-6CDD-47FF-BF88-1716F171D9DD}" dt="2020-03-31T13:30:22.328" v="12" actId="47"/>
        <pc:sldMkLst>
          <pc:docMk/>
          <pc:sldMk cId="931929006" sldId="293"/>
        </pc:sldMkLst>
      </pc:sldChg>
      <pc:sldChg chg="delSp add">
        <pc:chgData name="Наталья" userId="e826e06baf3f0558" providerId="LiveId" clId="{1F4E0D97-6CDD-47FF-BF88-1716F171D9DD}" dt="2020-03-31T13:34:38.104" v="35" actId="478"/>
        <pc:sldMkLst>
          <pc:docMk/>
          <pc:sldMk cId="4021410396" sldId="293"/>
        </pc:sldMkLst>
        <pc:grpChg chg="del">
          <ac:chgData name="Наталья" userId="e826e06baf3f0558" providerId="LiveId" clId="{1F4E0D97-6CDD-47FF-BF88-1716F171D9DD}" dt="2020-03-31T13:34:38.104" v="35" actId="478"/>
          <ac:grpSpMkLst>
            <pc:docMk/>
            <pc:sldMk cId="4021410396" sldId="293"/>
            <ac:grpSpMk id="17" creationId="{00000000-0000-0000-0000-000000000000}"/>
          </ac:grpSpMkLst>
        </pc:grpChg>
      </pc:sldChg>
      <pc:sldChg chg="add del">
        <pc:chgData name="Наталья" userId="e826e06baf3f0558" providerId="LiveId" clId="{1F4E0D97-6CDD-47FF-BF88-1716F171D9DD}" dt="2020-03-31T13:34:45.036" v="36" actId="47"/>
        <pc:sldMkLst>
          <pc:docMk/>
          <pc:sldMk cId="1769811726" sldId="294"/>
        </pc:sldMkLst>
      </pc:sldChg>
      <pc:sldChg chg="del">
        <pc:chgData name="Наталья" userId="e826e06baf3f0558" providerId="LiveId" clId="{1F4E0D97-6CDD-47FF-BF88-1716F171D9DD}" dt="2020-03-31T13:30:25.238" v="13" actId="47"/>
        <pc:sldMkLst>
          <pc:docMk/>
          <pc:sldMk cId="2005626066" sldId="294"/>
        </pc:sldMkLst>
      </pc:sldChg>
      <pc:sldChg chg="add del">
        <pc:chgData name="Наталья" userId="e826e06baf3f0558" providerId="LiveId" clId="{1F4E0D97-6CDD-47FF-BF88-1716F171D9DD}" dt="2020-03-31T13:34:48.641" v="37" actId="47"/>
        <pc:sldMkLst>
          <pc:docMk/>
          <pc:sldMk cId="2333100201" sldId="295"/>
        </pc:sldMkLst>
      </pc:sldChg>
      <pc:sldChg chg="del">
        <pc:chgData name="Наталья" userId="e826e06baf3f0558" providerId="LiveId" clId="{1F4E0D97-6CDD-47FF-BF88-1716F171D9DD}" dt="2020-03-31T13:30:28.037" v="14" actId="47"/>
        <pc:sldMkLst>
          <pc:docMk/>
          <pc:sldMk cId="1244265390" sldId="296"/>
        </pc:sldMkLst>
      </pc:sldChg>
      <pc:sldChg chg="add del">
        <pc:chgData name="Наталья" userId="e826e06baf3f0558" providerId="LiveId" clId="{1F4E0D97-6CDD-47FF-BF88-1716F171D9DD}" dt="2020-03-31T13:34:50.802" v="38" actId="47"/>
        <pc:sldMkLst>
          <pc:docMk/>
          <pc:sldMk cId="2341098436" sldId="296"/>
        </pc:sldMkLst>
      </pc:sldChg>
      <pc:sldChg chg="add del">
        <pc:chgData name="Наталья" userId="e826e06baf3f0558" providerId="LiveId" clId="{1F4E0D97-6CDD-47FF-BF88-1716F171D9DD}" dt="2020-03-31T13:34:52.368" v="39" actId="47"/>
        <pc:sldMkLst>
          <pc:docMk/>
          <pc:sldMk cId="1868730583" sldId="297"/>
        </pc:sldMkLst>
      </pc:sldChg>
      <pc:sldChg chg="del">
        <pc:chgData name="Наталья" userId="e826e06baf3f0558" providerId="LiveId" clId="{1F4E0D97-6CDD-47FF-BF88-1716F171D9DD}" dt="2020-03-31T13:30:29.210" v="15" actId="47"/>
        <pc:sldMkLst>
          <pc:docMk/>
          <pc:sldMk cId="2688597336" sldId="297"/>
        </pc:sldMkLst>
      </pc:sldChg>
      <pc:sldChg chg="add del">
        <pc:chgData name="Наталья" userId="e826e06baf3f0558" providerId="LiveId" clId="{1F4E0D97-6CDD-47FF-BF88-1716F171D9DD}" dt="2020-03-31T13:34:54.031" v="40" actId="47"/>
        <pc:sldMkLst>
          <pc:docMk/>
          <pc:sldMk cId="2127596155" sldId="298"/>
        </pc:sldMkLst>
      </pc:sldChg>
      <pc:sldChg chg="del">
        <pc:chgData name="Наталья" userId="e826e06baf3f0558" providerId="LiveId" clId="{1F4E0D97-6CDD-47FF-BF88-1716F171D9DD}" dt="2020-03-31T13:30:32.142" v="16" actId="47"/>
        <pc:sldMkLst>
          <pc:docMk/>
          <pc:sldMk cId="3395041548" sldId="298"/>
        </pc:sldMkLst>
      </pc:sldChg>
      <pc:sldChg chg="delSp add">
        <pc:chgData name="Наталья" userId="e826e06baf3f0558" providerId="LiveId" clId="{1F4E0D97-6CDD-47FF-BF88-1716F171D9DD}" dt="2020-03-31T13:35:24.011" v="46" actId="478"/>
        <pc:sldMkLst>
          <pc:docMk/>
          <pc:sldMk cId="1622828277" sldId="299"/>
        </pc:sldMkLst>
        <pc:grpChg chg="del">
          <ac:chgData name="Наталья" userId="e826e06baf3f0558" providerId="LiveId" clId="{1F4E0D97-6CDD-47FF-BF88-1716F171D9DD}" dt="2020-03-31T13:35:24.011" v="46" actId="478"/>
          <ac:grpSpMkLst>
            <pc:docMk/>
            <pc:sldMk cId="1622828277" sldId="299"/>
            <ac:grpSpMk id="19" creationId="{00000000-0000-0000-0000-000000000000}"/>
          </ac:grpSpMkLst>
        </pc:grpChg>
      </pc:sldChg>
      <pc:sldChg chg="delSp add ord">
        <pc:chgData name="Наталья" userId="e826e06baf3f0558" providerId="LiveId" clId="{1F4E0D97-6CDD-47FF-BF88-1716F171D9DD}" dt="2020-03-31T13:35:19.966" v="45" actId="478"/>
        <pc:sldMkLst>
          <pc:docMk/>
          <pc:sldMk cId="3962146112" sldId="300"/>
        </pc:sldMkLst>
        <pc:grpChg chg="del">
          <ac:chgData name="Наталья" userId="e826e06baf3f0558" providerId="LiveId" clId="{1F4E0D97-6CDD-47FF-BF88-1716F171D9DD}" dt="2020-03-31T13:35:19.966" v="45" actId="478"/>
          <ac:grpSpMkLst>
            <pc:docMk/>
            <pc:sldMk cId="3962146112" sldId="300"/>
            <ac:grpSpMk id="10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5:29.869" v="47" actId="478"/>
        <pc:sldMkLst>
          <pc:docMk/>
          <pc:sldMk cId="1936607654" sldId="301"/>
        </pc:sldMkLst>
        <pc:grpChg chg="del">
          <ac:chgData name="Наталья" userId="e826e06baf3f0558" providerId="LiveId" clId="{1F4E0D97-6CDD-47FF-BF88-1716F171D9DD}" dt="2020-03-31T13:35:29.869" v="47" actId="478"/>
          <ac:grpSpMkLst>
            <pc:docMk/>
            <pc:sldMk cId="1936607654" sldId="301"/>
            <ac:grpSpMk id="76" creationId="{00000000-0000-0000-0000-000000000000}"/>
          </ac:grpSpMkLst>
        </pc:grpChg>
      </pc:sldChg>
      <pc:sldChg chg="delSp add del">
        <pc:chgData name="Наталья" userId="e826e06baf3f0558" providerId="LiveId" clId="{1F4E0D97-6CDD-47FF-BF88-1716F171D9DD}" dt="2020-03-31T13:39:51.340" v="64" actId="47"/>
        <pc:sldMkLst>
          <pc:docMk/>
          <pc:sldMk cId="3921237466" sldId="302"/>
        </pc:sldMkLst>
        <pc:grpChg chg="del">
          <ac:chgData name="Наталья" userId="e826e06baf3f0558" providerId="LiveId" clId="{1F4E0D97-6CDD-47FF-BF88-1716F171D9DD}" dt="2020-03-31T13:35:43.880" v="48" actId="478"/>
          <ac:grpSpMkLst>
            <pc:docMk/>
            <pc:sldMk cId="3921237466" sldId="302"/>
            <ac:grpSpMk id="16" creationId="{00000000-0000-0000-0000-000000000000}"/>
          </ac:grpSpMkLst>
        </pc:grpChg>
      </pc:sldChg>
      <pc:sldChg chg="delSp add del">
        <pc:chgData name="Наталья" userId="e826e06baf3f0558" providerId="LiveId" clId="{1F4E0D97-6CDD-47FF-BF88-1716F171D9DD}" dt="2020-03-31T13:51:46.499" v="100" actId="47"/>
        <pc:sldMkLst>
          <pc:docMk/>
          <pc:sldMk cId="3028472557" sldId="303"/>
        </pc:sldMkLst>
        <pc:grpChg chg="del">
          <ac:chgData name="Наталья" userId="e826e06baf3f0558" providerId="LiveId" clId="{1F4E0D97-6CDD-47FF-BF88-1716F171D9DD}" dt="2020-03-31T13:35:49.814" v="50" actId="478"/>
          <ac:grpSpMkLst>
            <pc:docMk/>
            <pc:sldMk cId="3028472557" sldId="303"/>
            <ac:grpSpMk id="9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40:33.435" v="65" actId="478"/>
        <pc:sldMkLst>
          <pc:docMk/>
          <pc:sldMk cId="1383853497" sldId="304"/>
        </pc:sldMkLst>
        <pc:grpChg chg="del">
          <ac:chgData name="Наталья" userId="e826e06baf3f0558" providerId="LiveId" clId="{1F4E0D97-6CDD-47FF-BF88-1716F171D9DD}" dt="2020-03-31T13:40:33.435" v="65" actId="478"/>
          <ac:grpSpMkLst>
            <pc:docMk/>
            <pc:sldMk cId="1383853497" sldId="304"/>
            <ac:grpSpMk id="4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6:46.699" v="57" actId="478"/>
        <pc:sldMkLst>
          <pc:docMk/>
          <pc:sldMk cId="679922573" sldId="305"/>
        </pc:sldMkLst>
        <pc:grpChg chg="del">
          <ac:chgData name="Наталья" userId="e826e06baf3f0558" providerId="LiveId" clId="{1F4E0D97-6CDD-47FF-BF88-1716F171D9DD}" dt="2020-03-31T13:36:46.699" v="57" actId="478"/>
          <ac:grpSpMkLst>
            <pc:docMk/>
            <pc:sldMk cId="679922573" sldId="305"/>
            <ac:grpSpMk id="22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7:24.914" v="58" actId="478"/>
        <pc:sldMkLst>
          <pc:docMk/>
          <pc:sldMk cId="2912215027" sldId="306"/>
        </pc:sldMkLst>
        <pc:grpChg chg="del">
          <ac:chgData name="Наталья" userId="e826e06baf3f0558" providerId="LiveId" clId="{1F4E0D97-6CDD-47FF-BF88-1716F171D9DD}" dt="2020-03-31T13:37:24.914" v="58" actId="478"/>
          <ac:grpSpMkLst>
            <pc:docMk/>
            <pc:sldMk cId="2912215027" sldId="306"/>
            <ac:grpSpMk id="87" creationId="{00000000-0000-0000-0000-000000000000}"/>
          </ac:grpSpMkLst>
        </pc:grpChg>
      </pc:sldChg>
      <pc:sldChg chg="add del">
        <pc:chgData name="Наталья" userId="e826e06baf3f0558" providerId="LiveId" clId="{1F4E0D97-6CDD-47FF-BF88-1716F171D9DD}" dt="2020-03-31T13:41:12.418" v="75" actId="47"/>
        <pc:sldMkLst>
          <pc:docMk/>
          <pc:sldMk cId="2724065880" sldId="307"/>
        </pc:sldMkLst>
      </pc:sldChg>
      <pc:sldChg chg="add del">
        <pc:chgData name="Наталья" userId="e826e06baf3f0558" providerId="LiveId" clId="{1F4E0D97-6CDD-47FF-BF88-1716F171D9DD}" dt="2020-03-31T13:41:13.236" v="76" actId="47"/>
        <pc:sldMkLst>
          <pc:docMk/>
          <pc:sldMk cId="2591736477" sldId="308"/>
        </pc:sldMkLst>
      </pc:sldChg>
      <pc:sldChg chg="add del">
        <pc:chgData name="Наталья" userId="e826e06baf3f0558" providerId="LiveId" clId="{1F4E0D97-6CDD-47FF-BF88-1716F171D9DD}" dt="2020-03-31T13:41:10.734" v="74" actId="47"/>
        <pc:sldMkLst>
          <pc:docMk/>
          <pc:sldMk cId="696783444" sldId="309"/>
        </pc:sldMkLst>
      </pc:sldChg>
      <pc:sldChg chg="add del">
        <pc:chgData name="Наталья" userId="e826e06baf3f0558" providerId="LiveId" clId="{1F4E0D97-6CDD-47FF-BF88-1716F171D9DD}" dt="2020-03-31T13:41:09.600" v="73" actId="47"/>
        <pc:sldMkLst>
          <pc:docMk/>
          <pc:sldMk cId="3946308245" sldId="310"/>
        </pc:sldMkLst>
      </pc:sldChg>
      <pc:sldChg chg="add del">
        <pc:chgData name="Наталья" userId="e826e06baf3f0558" providerId="LiveId" clId="{1F4E0D97-6CDD-47FF-BF88-1716F171D9DD}" dt="2020-03-31T13:41:08.885" v="72" actId="47"/>
        <pc:sldMkLst>
          <pc:docMk/>
          <pc:sldMk cId="1908225052" sldId="311"/>
        </pc:sldMkLst>
      </pc:sldChg>
      <pc:sldChg chg="add del">
        <pc:chgData name="Наталья" userId="e826e06baf3f0558" providerId="LiveId" clId="{1F4E0D97-6CDD-47FF-BF88-1716F171D9DD}" dt="2020-03-31T13:41:00.816" v="66" actId="47"/>
        <pc:sldMkLst>
          <pc:docMk/>
          <pc:sldMk cId="336515649" sldId="312"/>
        </pc:sldMkLst>
      </pc:sldChg>
      <pc:sldChg chg="add del">
        <pc:chgData name="Наталья" userId="e826e06baf3f0558" providerId="LiveId" clId="{1F4E0D97-6CDD-47FF-BF88-1716F171D9DD}" dt="2020-03-31T13:41:02.334" v="67" actId="47"/>
        <pc:sldMkLst>
          <pc:docMk/>
          <pc:sldMk cId="487329094" sldId="313"/>
        </pc:sldMkLst>
      </pc:sldChg>
      <pc:sldChg chg="add del">
        <pc:chgData name="Наталья" userId="e826e06baf3f0558" providerId="LiveId" clId="{1F4E0D97-6CDD-47FF-BF88-1716F171D9DD}" dt="2020-03-31T13:41:03.348" v="68" actId="47"/>
        <pc:sldMkLst>
          <pc:docMk/>
          <pc:sldMk cId="3796797738" sldId="314"/>
        </pc:sldMkLst>
      </pc:sldChg>
      <pc:sldChg chg="add del">
        <pc:chgData name="Наталья" userId="e826e06baf3f0558" providerId="LiveId" clId="{1F4E0D97-6CDD-47FF-BF88-1716F171D9DD}" dt="2020-03-31T13:41:04.649" v="69" actId="47"/>
        <pc:sldMkLst>
          <pc:docMk/>
          <pc:sldMk cId="1395865291" sldId="315"/>
        </pc:sldMkLst>
      </pc:sldChg>
      <pc:sldChg chg="add del">
        <pc:chgData name="Наталья" userId="e826e06baf3f0558" providerId="LiveId" clId="{1F4E0D97-6CDD-47FF-BF88-1716F171D9DD}" dt="2020-03-31T13:41:05.633" v="70" actId="47"/>
        <pc:sldMkLst>
          <pc:docMk/>
          <pc:sldMk cId="2155402736" sldId="316"/>
        </pc:sldMkLst>
      </pc:sldChg>
      <pc:sldChg chg="add del">
        <pc:chgData name="Наталья" userId="e826e06baf3f0558" providerId="LiveId" clId="{1F4E0D97-6CDD-47FF-BF88-1716F171D9DD}" dt="2020-03-31T13:41:06.492" v="71" actId="47"/>
        <pc:sldMkLst>
          <pc:docMk/>
          <pc:sldMk cId="38261362" sldId="317"/>
        </pc:sldMkLst>
      </pc:sldChg>
      <pc:sldChg chg="delSp modSp add">
        <pc:chgData name="Наталья" userId="e826e06baf3f0558" providerId="LiveId" clId="{1F4E0D97-6CDD-47FF-BF88-1716F171D9DD}" dt="2020-03-31T13:42:05.610" v="96" actId="1076"/>
        <pc:sldMkLst>
          <pc:docMk/>
          <pc:sldMk cId="2261609141" sldId="318"/>
        </pc:sldMkLst>
        <pc:grpChg chg="del">
          <ac:chgData name="Наталья" userId="e826e06baf3f0558" providerId="LiveId" clId="{1F4E0D97-6CDD-47FF-BF88-1716F171D9DD}" dt="2020-03-31T13:41:17.592" v="77" actId="478"/>
          <ac:grpSpMkLst>
            <pc:docMk/>
            <pc:sldMk cId="2261609141" sldId="318"/>
            <ac:grpSpMk id="4" creationId="{00000000-0000-0000-0000-000000000000}"/>
          </ac:grpSpMkLst>
        </pc:grpChg>
        <pc:picChg chg="mod">
          <ac:chgData name="Наталья" userId="e826e06baf3f0558" providerId="LiveId" clId="{1F4E0D97-6CDD-47FF-BF88-1716F171D9DD}" dt="2020-03-31T13:41:46.816" v="87" actId="1076"/>
          <ac:picMkLst>
            <pc:docMk/>
            <pc:sldMk cId="2261609141" sldId="318"/>
            <ac:picMk id="4098" creationId="{00000000-0000-0000-0000-000000000000}"/>
          </ac:picMkLst>
        </pc:picChg>
        <pc:picChg chg="mod">
          <ac:chgData name="Наталья" userId="e826e06baf3f0558" providerId="LiveId" clId="{1F4E0D97-6CDD-47FF-BF88-1716F171D9DD}" dt="2020-03-31T13:41:48.637" v="88" actId="1076"/>
          <ac:picMkLst>
            <pc:docMk/>
            <pc:sldMk cId="2261609141" sldId="318"/>
            <ac:picMk id="4099" creationId="{00000000-0000-0000-0000-000000000000}"/>
          </ac:picMkLst>
        </pc:picChg>
        <pc:picChg chg="mod">
          <ac:chgData name="Наталья" userId="e826e06baf3f0558" providerId="LiveId" clId="{1F4E0D97-6CDD-47FF-BF88-1716F171D9DD}" dt="2020-03-31T13:41:50.991" v="89" actId="1076"/>
          <ac:picMkLst>
            <pc:docMk/>
            <pc:sldMk cId="2261609141" sldId="318"/>
            <ac:picMk id="4100" creationId="{00000000-0000-0000-0000-000000000000}"/>
          </ac:picMkLst>
        </pc:picChg>
        <pc:picChg chg="mod">
          <ac:chgData name="Наталья" userId="e826e06baf3f0558" providerId="LiveId" clId="{1F4E0D97-6CDD-47FF-BF88-1716F171D9DD}" dt="2020-03-31T13:41:56.319" v="92" actId="1076"/>
          <ac:picMkLst>
            <pc:docMk/>
            <pc:sldMk cId="2261609141" sldId="318"/>
            <ac:picMk id="4101" creationId="{00000000-0000-0000-0000-000000000000}"/>
          </ac:picMkLst>
        </pc:picChg>
        <pc:picChg chg="mod">
          <ac:chgData name="Наталья" userId="e826e06baf3f0558" providerId="LiveId" clId="{1F4E0D97-6CDD-47FF-BF88-1716F171D9DD}" dt="2020-03-31T13:42:05.610" v="96" actId="1076"/>
          <ac:picMkLst>
            <pc:docMk/>
            <pc:sldMk cId="2261609141" sldId="318"/>
            <ac:picMk id="4102" creationId="{00000000-0000-0000-0000-000000000000}"/>
          </ac:picMkLst>
        </pc:picChg>
      </pc:sldChg>
      <pc:sldChg chg="add">
        <pc:chgData name="Наталья" userId="e826e06baf3f0558" providerId="LiveId" clId="{1F4E0D97-6CDD-47FF-BF88-1716F171D9DD}" dt="2020-03-31T13:34:08.006" v="33"/>
        <pc:sldMkLst>
          <pc:docMk/>
          <pc:sldMk cId="1637001695" sldId="319"/>
        </pc:sldMkLst>
      </pc:sldChg>
      <pc:sldChg chg="add del">
        <pc:chgData name="Наталья" userId="e826e06baf3f0558" providerId="LiveId" clId="{1F4E0D97-6CDD-47FF-BF88-1716F171D9DD}" dt="2020-03-31T13:36:02.269" v="51" actId="47"/>
        <pc:sldMkLst>
          <pc:docMk/>
          <pc:sldMk cId="2081306976" sldId="320"/>
        </pc:sldMkLst>
      </pc:sldChg>
      <pc:sldChg chg="add del">
        <pc:chgData name="Наталья" userId="e826e06baf3f0558" providerId="LiveId" clId="{1F4E0D97-6CDD-47FF-BF88-1716F171D9DD}" dt="2020-03-31T13:36:07.495" v="52" actId="47"/>
        <pc:sldMkLst>
          <pc:docMk/>
          <pc:sldMk cId="3395041548" sldId="321"/>
        </pc:sldMkLst>
      </pc:sldChg>
      <pc:sldChg chg="delSp add">
        <pc:chgData name="Наталья" userId="e826e06baf3f0558" providerId="LiveId" clId="{1F4E0D97-6CDD-47FF-BF88-1716F171D9DD}" dt="2020-03-31T13:36:18.241" v="54" actId="478"/>
        <pc:sldMkLst>
          <pc:docMk/>
          <pc:sldMk cId="3894009336" sldId="322"/>
        </pc:sldMkLst>
        <pc:grpChg chg="del">
          <ac:chgData name="Наталья" userId="e826e06baf3f0558" providerId="LiveId" clId="{1F4E0D97-6CDD-47FF-BF88-1716F171D9DD}" dt="2020-03-31T13:36:18.241" v="54" actId="478"/>
          <ac:grpSpMkLst>
            <pc:docMk/>
            <pc:sldMk cId="3894009336" sldId="322"/>
            <ac:grpSpMk id="4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6:16.208" v="53" actId="478"/>
        <pc:sldMkLst>
          <pc:docMk/>
          <pc:sldMk cId="2838301497" sldId="323"/>
        </pc:sldMkLst>
        <pc:grpChg chg="del">
          <ac:chgData name="Наталья" userId="e826e06baf3f0558" providerId="LiveId" clId="{1F4E0D97-6CDD-47FF-BF88-1716F171D9DD}" dt="2020-03-31T13:36:16.208" v="53" actId="478"/>
          <ac:grpSpMkLst>
            <pc:docMk/>
            <pc:sldMk cId="2838301497" sldId="323"/>
            <ac:grpSpMk id="4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6:38.289" v="55" actId="478"/>
        <pc:sldMkLst>
          <pc:docMk/>
          <pc:sldMk cId="4167062617" sldId="324"/>
        </pc:sldMkLst>
        <pc:grpChg chg="del">
          <ac:chgData name="Наталья" userId="e826e06baf3f0558" providerId="LiveId" clId="{1F4E0D97-6CDD-47FF-BF88-1716F171D9DD}" dt="2020-03-31T13:36:38.289" v="55" actId="478"/>
          <ac:grpSpMkLst>
            <pc:docMk/>
            <pc:sldMk cId="4167062617" sldId="324"/>
            <ac:grpSpMk id="4" creationId="{00000000-0000-0000-0000-000000000000}"/>
          </ac:grpSpMkLst>
        </pc:grpChg>
      </pc:sldChg>
      <pc:sldChg chg="delSp add">
        <pc:chgData name="Наталья" userId="e826e06baf3f0558" providerId="LiveId" clId="{1F4E0D97-6CDD-47FF-BF88-1716F171D9DD}" dt="2020-03-31T13:36:42.139" v="56" actId="478"/>
        <pc:sldMkLst>
          <pc:docMk/>
          <pc:sldMk cId="1359792675" sldId="325"/>
        </pc:sldMkLst>
        <pc:grpChg chg="del">
          <ac:chgData name="Наталья" userId="e826e06baf3f0558" providerId="LiveId" clId="{1F4E0D97-6CDD-47FF-BF88-1716F171D9DD}" dt="2020-03-31T13:36:42.139" v="56" actId="478"/>
          <ac:grpSpMkLst>
            <pc:docMk/>
            <pc:sldMk cId="1359792675" sldId="325"/>
            <ac:grpSpMk id="11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09FFD-8672-420F-A49D-129BE5EE02B9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F024E-1E8A-4316-8958-3F9147E8A45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122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9095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microsoft.com/office/2007/relationships/hdphoto" Target="../media/hdphoto4.wdp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7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3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image" Target="NUL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image" Target="NULL"/><Relationship Id="rId5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image" Target="NUL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image" Target="NULL"/><Relationship Id="rId5" Type="http://schemas.openxmlformats.org/officeDocument/2006/relationships/image" Target="NUL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image" Target="NUL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image" Target="NULL"/><Relationship Id="rId5" Type="http://schemas.openxmlformats.org/officeDocument/2006/relationships/image" Target="NUL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808018"/>
            <a:ext cx="6912768" cy="3108543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«Симметрия, как бы широко или узко мы не понимали это слово, есть идея, с помощью которой человек пытался объяснить и создать порядок, красоту и совершенство»</a:t>
            </a:r>
          </a:p>
          <a:p>
            <a:pPr algn="ctr"/>
            <a:endParaRPr lang="ru-RU" sz="2800" b="1" i="1" dirty="0">
              <a:solidFill>
                <a:srgbClr val="385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i="1" dirty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Герман Вейль</a:t>
            </a:r>
          </a:p>
        </p:txBody>
      </p:sp>
    </p:spTree>
    <p:extLst>
      <p:ext uri="{BB962C8B-B14F-4D97-AF65-F5344CB8AC3E}">
        <p14:creationId xmlns:p14="http://schemas.microsoft.com/office/powerpoint/2010/main" val="165547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09117" y="268635"/>
            <a:ext cx="27906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5"/>
                </a:solidFill>
                <a:latin typeface="Times New Roman"/>
                <a:ea typeface="Calibri"/>
              </a:rPr>
              <a:t>Правильный тетраэдр</a:t>
            </a:r>
            <a:endParaRPr lang="ru-RU" sz="2000" b="1" dirty="0">
              <a:solidFill>
                <a:schemeClr val="accent5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142136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Составлен из </a:t>
            </a:r>
            <a:r>
              <a:rPr lang="ru-RU" i="1" dirty="0">
                <a:solidFill>
                  <a:schemeClr val="accent5"/>
                </a:solidFill>
                <a:latin typeface="Times New Roman"/>
                <a:ea typeface="Calibri"/>
              </a:rPr>
              <a:t>четырёх</a:t>
            </a:r>
            <a:r>
              <a:rPr lang="ru-RU" dirty="0">
                <a:latin typeface="Times New Roman"/>
                <a:ea typeface="Calibri"/>
              </a:rPr>
              <a:t> равносторонних треугольников.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2134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Каждая его вершина является вершиной </a:t>
            </a:r>
            <a:r>
              <a:rPr lang="ru-RU" i="1" dirty="0">
                <a:solidFill>
                  <a:schemeClr val="accent5"/>
                </a:solidFill>
                <a:latin typeface="Times New Roman"/>
                <a:ea typeface="Calibri"/>
              </a:rPr>
              <a:t>трёх</a:t>
            </a:r>
            <a:r>
              <a:rPr lang="ru-RU" dirty="0">
                <a:latin typeface="Times New Roman"/>
                <a:ea typeface="Calibri"/>
              </a:rPr>
              <a:t> треугольников.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572000" y="3077547"/>
                <a:ext cx="4572000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ru-RU" dirty="0">
                    <a:latin typeface="Times New Roman"/>
                    <a:ea typeface="Calibri"/>
                  </a:rPr>
                  <a:t>Сумма плоских углов при каждой вершине равна </a:t>
                </a:r>
                <a14:m>
                  <m:oMath xmlns:m="http://schemas.openxmlformats.org/officeDocument/2006/math">
                    <m:r>
                      <a:rPr lang="ru-RU" b="1" i="1" dirty="0" smtClean="0">
                        <a:solidFill>
                          <a:schemeClr val="accent5"/>
                        </a:solidFill>
                        <a:latin typeface="Cambria Math"/>
                        <a:ea typeface="Calibri"/>
                      </a:rPr>
                      <m:t>𝟑</m:t>
                    </m:r>
                    <m:r>
                      <a:rPr lang="ru-RU" b="1" i="1" dirty="0" smtClean="0">
                        <a:solidFill>
                          <a:schemeClr val="accent5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b="1" i="1" dirty="0" smtClean="0">
                        <a:solidFill>
                          <a:schemeClr val="accent5"/>
                        </a:solidFill>
                        <a:latin typeface="Cambria Math"/>
                        <a:ea typeface="Cambria Math"/>
                      </a:rPr>
                      <m:t>𝟔𝟎</m:t>
                    </m:r>
                    <m:r>
                      <a:rPr lang="ru-RU" b="1" i="1" dirty="0" smtClean="0">
                        <a:solidFill>
                          <a:schemeClr val="accent5"/>
                        </a:solidFill>
                        <a:latin typeface="Cambria Math"/>
                        <a:ea typeface="Cambria Math"/>
                      </a:rPr>
                      <m:t>°=</m:t>
                    </m:r>
                    <m:r>
                      <a:rPr lang="ru-RU" b="1" i="1" dirty="0" smtClean="0">
                        <a:solidFill>
                          <a:schemeClr val="accent5"/>
                        </a:solidFill>
                        <a:latin typeface="Cambria Math"/>
                        <a:ea typeface="Cambria Math"/>
                      </a:rPr>
                      <m:t>𝟏𝟖𝟎</m:t>
                    </m:r>
                    <m:r>
                      <a:rPr lang="ru-RU" b="1" i="1" dirty="0" smtClean="0">
                        <a:solidFill>
                          <a:schemeClr val="accent5"/>
                        </a:solidFill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ru-RU" dirty="0">
                    <a:latin typeface="Times New Roman"/>
                    <a:ea typeface="Calibri"/>
                  </a:rPr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077547"/>
                <a:ext cx="4572000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r="-133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75606"/>
            <a:ext cx="363999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881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09117" y="268635"/>
            <a:ext cx="26832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3"/>
                </a:solidFill>
                <a:latin typeface="Times New Roman"/>
                <a:ea typeface="Calibri"/>
              </a:rPr>
              <a:t>Правильный октаэдр</a:t>
            </a:r>
            <a:endParaRPr lang="ru-RU" sz="2000" b="1" dirty="0">
              <a:solidFill>
                <a:schemeClr val="accent3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142136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Составлен из </a:t>
            </a:r>
            <a:r>
              <a:rPr lang="ru-RU" i="1" dirty="0">
                <a:solidFill>
                  <a:schemeClr val="accent3"/>
                </a:solidFill>
                <a:latin typeface="Times New Roman"/>
                <a:ea typeface="Calibri"/>
              </a:rPr>
              <a:t>восьми</a:t>
            </a:r>
            <a:r>
              <a:rPr lang="ru-RU" dirty="0">
                <a:latin typeface="Times New Roman"/>
                <a:ea typeface="Calibri"/>
              </a:rPr>
              <a:t> равносторонних треугольников.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2134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Каждая его вершина является вершиной </a:t>
            </a:r>
            <a:r>
              <a:rPr lang="ru-RU" i="1" dirty="0">
                <a:solidFill>
                  <a:schemeClr val="accent3"/>
                </a:solidFill>
                <a:latin typeface="Times New Roman"/>
                <a:ea typeface="Calibri"/>
              </a:rPr>
              <a:t>четырёх</a:t>
            </a:r>
            <a:r>
              <a:rPr lang="ru-RU" dirty="0">
                <a:latin typeface="Times New Roman"/>
                <a:ea typeface="Calibri"/>
              </a:rPr>
              <a:t> треугольников.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572000" y="3077547"/>
                <a:ext cx="4572000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ru-RU" dirty="0">
                    <a:latin typeface="Times New Roman"/>
                    <a:ea typeface="Calibri"/>
                  </a:rPr>
                  <a:t>Сумма плоских углов при каждой вершине равна </a:t>
                </a:r>
                <a14:m>
                  <m:oMath xmlns:m="http://schemas.openxmlformats.org/officeDocument/2006/math">
                    <m:r>
                      <a:rPr lang="ru-RU" b="1" i="1" dirty="0" smtClean="0">
                        <a:solidFill>
                          <a:schemeClr val="accent3"/>
                        </a:solidFill>
                        <a:latin typeface="Cambria Math"/>
                        <a:ea typeface="Calibri"/>
                      </a:rPr>
                      <m:t>𝟒</m:t>
                    </m:r>
                    <m:r>
                      <a:rPr lang="ru-RU" b="1" i="1" dirty="0" smtClean="0">
                        <a:solidFill>
                          <a:schemeClr val="accent3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b="1" i="1" dirty="0" smtClean="0">
                        <a:solidFill>
                          <a:schemeClr val="accent3"/>
                        </a:solidFill>
                        <a:latin typeface="Cambria Math"/>
                        <a:ea typeface="Cambria Math"/>
                      </a:rPr>
                      <m:t>𝟔𝟎</m:t>
                    </m:r>
                    <m:r>
                      <a:rPr lang="ru-RU" b="1" i="1" dirty="0" smtClean="0">
                        <a:solidFill>
                          <a:schemeClr val="accent3"/>
                        </a:solidFill>
                        <a:latin typeface="Cambria Math"/>
                        <a:ea typeface="Cambria Math"/>
                      </a:rPr>
                      <m:t>°=</m:t>
                    </m:r>
                    <m:r>
                      <a:rPr lang="ru-RU" b="1" i="1" dirty="0" smtClean="0">
                        <a:solidFill>
                          <a:schemeClr val="accent3"/>
                        </a:solidFill>
                        <a:latin typeface="Cambria Math"/>
                        <a:ea typeface="Cambria Math"/>
                      </a:rPr>
                      <m:t>𝟐𝟒𝟎</m:t>
                    </m:r>
                    <m:r>
                      <a:rPr lang="ru-RU" b="1" i="1" dirty="0" smtClean="0">
                        <a:solidFill>
                          <a:schemeClr val="accent3"/>
                        </a:solidFill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ru-RU" dirty="0">
                    <a:latin typeface="Times New Roman"/>
                    <a:ea typeface="Calibri"/>
                  </a:rPr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077547"/>
                <a:ext cx="4572000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r="-133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39602"/>
            <a:ext cx="3084732" cy="3132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96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09117" y="268635"/>
            <a:ext cx="28144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6"/>
                </a:solidFill>
                <a:latin typeface="Times New Roman"/>
                <a:ea typeface="Calibri"/>
              </a:rPr>
              <a:t>Правильный икосаэдр</a:t>
            </a:r>
            <a:endParaRPr lang="ru-RU" sz="2000" b="1" dirty="0">
              <a:solidFill>
                <a:schemeClr val="accent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142136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Составлен из </a:t>
            </a:r>
            <a:r>
              <a:rPr lang="ru-RU" i="1" dirty="0">
                <a:solidFill>
                  <a:schemeClr val="accent6"/>
                </a:solidFill>
                <a:latin typeface="Times New Roman"/>
                <a:ea typeface="Calibri"/>
              </a:rPr>
              <a:t>двадцати</a:t>
            </a:r>
            <a:r>
              <a:rPr lang="ru-RU" dirty="0">
                <a:latin typeface="Times New Roman"/>
                <a:ea typeface="Calibri"/>
              </a:rPr>
              <a:t> равносторонних треугольников.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2134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Каждая его вершина является вершиной </a:t>
            </a:r>
            <a:r>
              <a:rPr lang="ru-RU" i="1" dirty="0">
                <a:solidFill>
                  <a:schemeClr val="accent6"/>
                </a:solidFill>
                <a:latin typeface="Times New Roman"/>
                <a:ea typeface="Calibri"/>
              </a:rPr>
              <a:t>пяти</a:t>
            </a:r>
            <a:r>
              <a:rPr lang="ru-RU" dirty="0">
                <a:latin typeface="Times New Roman"/>
                <a:ea typeface="Calibri"/>
              </a:rPr>
              <a:t> треугольников.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572000" y="3077547"/>
                <a:ext cx="4572000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ru-RU" dirty="0">
                    <a:latin typeface="Times New Roman"/>
                    <a:ea typeface="Calibri"/>
                  </a:rPr>
                  <a:t>Сумма плоских углов при каждой вершине равна </a:t>
                </a:r>
                <a14:m>
                  <m:oMath xmlns:m="http://schemas.openxmlformats.org/officeDocument/2006/math">
                    <m:r>
                      <a:rPr lang="ru-RU" b="1" i="1" dirty="0" smtClean="0">
                        <a:solidFill>
                          <a:schemeClr val="accent6"/>
                        </a:solidFill>
                        <a:latin typeface="Cambria Math"/>
                        <a:ea typeface="Calibri"/>
                      </a:rPr>
                      <m:t>𝟓</m:t>
                    </m:r>
                    <m:r>
                      <a:rPr lang="ru-RU" b="1" i="1" dirty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b="1" i="1" dirty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𝟔𝟎</m:t>
                    </m:r>
                    <m:r>
                      <a:rPr lang="ru-RU" b="1" i="1" dirty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°=</m:t>
                    </m:r>
                    <m:r>
                      <a:rPr lang="ru-RU" b="1" i="1" dirty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𝟑𝟎𝟎</m:t>
                    </m:r>
                    <m:r>
                      <a:rPr lang="ru-RU" b="1" i="1" dirty="0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ru-RU" dirty="0">
                    <a:latin typeface="Times New Roman"/>
                    <a:ea typeface="Calibri"/>
                  </a:rPr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077547"/>
                <a:ext cx="4572000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r="-133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2" descr="http://ru.static.z-dn.net/files/d0e/edd0bbcd99509e3f372dd694716959c6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03598"/>
            <a:ext cx="3024336" cy="329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67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5323" y="268635"/>
            <a:ext cx="18294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4"/>
                </a:solidFill>
                <a:latin typeface="Times New Roman"/>
                <a:ea typeface="Calibri"/>
              </a:rPr>
              <a:t>Гексаэдр (куб)</a:t>
            </a:r>
            <a:endParaRPr lang="ru-RU" sz="2000" b="1" dirty="0">
              <a:solidFill>
                <a:schemeClr val="accent4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142136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Составлен из </a:t>
            </a:r>
            <a:r>
              <a:rPr lang="ru-RU" i="1" dirty="0">
                <a:solidFill>
                  <a:schemeClr val="accent4"/>
                </a:solidFill>
                <a:latin typeface="Times New Roman"/>
                <a:ea typeface="Calibri"/>
              </a:rPr>
              <a:t>шести</a:t>
            </a:r>
            <a:r>
              <a:rPr lang="ru-RU" dirty="0">
                <a:latin typeface="Times New Roman"/>
                <a:ea typeface="Calibri"/>
              </a:rPr>
              <a:t> квадратов.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1658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Каждая его вершина является вершиной </a:t>
            </a:r>
            <a:r>
              <a:rPr lang="ru-RU" i="1" dirty="0">
                <a:solidFill>
                  <a:schemeClr val="accent4"/>
                </a:solidFill>
                <a:latin typeface="Times New Roman"/>
                <a:ea typeface="Calibri"/>
              </a:rPr>
              <a:t>трёх</a:t>
            </a:r>
            <a:r>
              <a:rPr lang="ru-RU" dirty="0">
                <a:latin typeface="Times New Roman"/>
                <a:ea typeface="Calibri"/>
              </a:rPr>
              <a:t> квадратов.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572000" y="3077547"/>
                <a:ext cx="4572000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ru-RU" dirty="0">
                    <a:latin typeface="Times New Roman"/>
                    <a:ea typeface="Calibri"/>
                  </a:rPr>
                  <a:t>Сумма плоских углов при каждой вершине равна </a:t>
                </a:r>
                <a14:m>
                  <m:oMath xmlns:m="http://schemas.openxmlformats.org/officeDocument/2006/math">
                    <m:r>
                      <a:rPr lang="ru-RU" b="1" i="1" dirty="0" smtClean="0">
                        <a:solidFill>
                          <a:schemeClr val="accent4"/>
                        </a:solidFill>
                        <a:latin typeface="Cambria Math"/>
                        <a:ea typeface="Calibri"/>
                      </a:rPr>
                      <m:t>𝟑</m:t>
                    </m:r>
                    <m:r>
                      <a:rPr lang="ru-RU" b="1" i="1" dirty="0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b="1" i="1" dirty="0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𝟗𝟎</m:t>
                    </m:r>
                    <m:r>
                      <a:rPr lang="ru-RU" b="1" i="1" dirty="0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°=</m:t>
                    </m:r>
                    <m:r>
                      <a:rPr lang="ru-RU" b="1" i="1" dirty="0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𝟐𝟕𝟎</m:t>
                    </m:r>
                    <m:r>
                      <a:rPr lang="ru-RU" b="1" i="1" dirty="0" smtClean="0">
                        <a:solidFill>
                          <a:schemeClr val="accent4"/>
                        </a:solidFill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ru-RU" dirty="0">
                    <a:latin typeface="Times New Roman"/>
                    <a:ea typeface="Calibri"/>
                  </a:rPr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077547"/>
                <a:ext cx="4572000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r="-133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18" y="1150640"/>
            <a:ext cx="280831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59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268635"/>
            <a:ext cx="2915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/>
                <a:ea typeface="Calibri"/>
              </a:rPr>
              <a:t>Правильный додекаэдр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142136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Составлен из </a:t>
            </a:r>
            <a:r>
              <a:rPr lang="ru-RU" i="1" dirty="0">
                <a:solidFill>
                  <a:schemeClr val="tx2"/>
                </a:solidFill>
                <a:latin typeface="Times New Roman"/>
                <a:ea typeface="Calibri"/>
              </a:rPr>
              <a:t>двенадцати</a:t>
            </a:r>
            <a:r>
              <a:rPr lang="ru-RU" dirty="0">
                <a:latin typeface="Times New Roman"/>
                <a:ea typeface="Calibri"/>
              </a:rPr>
              <a:t> правильных пятиугольников.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1658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Каждая его вершина является вершиной </a:t>
            </a:r>
            <a:r>
              <a:rPr lang="ru-RU" i="1" dirty="0">
                <a:solidFill>
                  <a:schemeClr val="tx2"/>
                </a:solidFill>
                <a:latin typeface="Times New Roman"/>
                <a:ea typeface="Calibri"/>
              </a:rPr>
              <a:t>трёх</a:t>
            </a:r>
            <a:r>
              <a:rPr lang="ru-RU" dirty="0">
                <a:latin typeface="Times New Roman"/>
                <a:ea typeface="Calibri"/>
              </a:rPr>
              <a:t> правильных пятиугольников.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572000" y="3077547"/>
                <a:ext cx="4572000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ru-RU" dirty="0">
                    <a:latin typeface="Times New Roman"/>
                    <a:ea typeface="Calibri"/>
                  </a:rPr>
                  <a:t>Сумма плоских углов при каждой вершине равна </a:t>
                </a:r>
                <a14:m>
                  <m:oMath xmlns:m="http://schemas.openxmlformats.org/officeDocument/2006/math">
                    <m:r>
                      <a:rPr lang="ru-RU" b="1" i="1" dirty="0" smtClean="0">
                        <a:solidFill>
                          <a:schemeClr val="tx2"/>
                        </a:solidFill>
                        <a:latin typeface="Cambria Math"/>
                        <a:ea typeface="Calibri"/>
                      </a:rPr>
                      <m:t>𝟑</m:t>
                    </m:r>
                    <m:r>
                      <a:rPr lang="ru-RU" b="1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b="1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𝟏𝟎𝟖</m:t>
                    </m:r>
                    <m:r>
                      <a:rPr lang="ru-RU" b="1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°=</m:t>
                    </m:r>
                    <m:r>
                      <a:rPr lang="ru-RU" b="1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𝟑𝟐𝟒</m:t>
                    </m:r>
                    <m:r>
                      <a:rPr lang="ru-RU" b="1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ru-RU" dirty="0">
                    <a:latin typeface="Times New Roman"/>
                    <a:ea typeface="Calibri"/>
                  </a:rPr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077547"/>
                <a:ext cx="4572000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r="-133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Группа 19"/>
          <p:cNvGrpSpPr/>
          <p:nvPr/>
        </p:nvGrpSpPr>
        <p:grpSpPr>
          <a:xfrm>
            <a:off x="742454" y="1203598"/>
            <a:ext cx="2965450" cy="3136900"/>
            <a:chOff x="825500" y="1174750"/>
            <a:chExt cx="2965450" cy="3136900"/>
          </a:xfrm>
        </p:grpSpPr>
        <p:sp>
          <p:nvSpPr>
            <p:cNvPr id="2" name="Полилиния 1"/>
            <p:cNvSpPr/>
            <p:nvPr/>
          </p:nvSpPr>
          <p:spPr>
            <a:xfrm>
              <a:off x="825500" y="1181100"/>
              <a:ext cx="2965450" cy="3130550"/>
            </a:xfrm>
            <a:custGeom>
              <a:avLst/>
              <a:gdLst>
                <a:gd name="connsiteX0" fmla="*/ 584200 w 2965450"/>
                <a:gd name="connsiteY0" fmla="*/ 241300 h 3130550"/>
                <a:gd name="connsiteX1" fmla="*/ 1485900 w 2965450"/>
                <a:gd name="connsiteY1" fmla="*/ 0 h 3130550"/>
                <a:gd name="connsiteX2" fmla="*/ 2451100 w 2965450"/>
                <a:gd name="connsiteY2" fmla="*/ 298450 h 3130550"/>
                <a:gd name="connsiteX3" fmla="*/ 2965450 w 2965450"/>
                <a:gd name="connsiteY3" fmla="*/ 1085850 h 3130550"/>
                <a:gd name="connsiteX4" fmla="*/ 2959100 w 2965450"/>
                <a:gd name="connsiteY4" fmla="*/ 2076450 h 3130550"/>
                <a:gd name="connsiteX5" fmla="*/ 2368550 w 2965450"/>
                <a:gd name="connsiteY5" fmla="*/ 2806700 h 3130550"/>
                <a:gd name="connsiteX6" fmla="*/ 1422400 w 2965450"/>
                <a:gd name="connsiteY6" fmla="*/ 3130550 h 3130550"/>
                <a:gd name="connsiteX7" fmla="*/ 590550 w 2965450"/>
                <a:gd name="connsiteY7" fmla="*/ 2800350 h 3130550"/>
                <a:gd name="connsiteX8" fmla="*/ 0 w 2965450"/>
                <a:gd name="connsiteY8" fmla="*/ 2000250 h 3130550"/>
                <a:gd name="connsiteX9" fmla="*/ 31750 w 2965450"/>
                <a:gd name="connsiteY9" fmla="*/ 1079500 h 3130550"/>
                <a:gd name="connsiteX10" fmla="*/ 584200 w 2965450"/>
                <a:gd name="connsiteY10" fmla="*/ 241300 h 313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5450" h="3130550">
                  <a:moveTo>
                    <a:pt x="584200" y="241300"/>
                  </a:moveTo>
                  <a:lnTo>
                    <a:pt x="1485900" y="0"/>
                  </a:lnTo>
                  <a:lnTo>
                    <a:pt x="2451100" y="298450"/>
                  </a:lnTo>
                  <a:lnTo>
                    <a:pt x="2965450" y="1085850"/>
                  </a:lnTo>
                  <a:cubicBezTo>
                    <a:pt x="2963333" y="1416050"/>
                    <a:pt x="2961217" y="1746250"/>
                    <a:pt x="2959100" y="2076450"/>
                  </a:cubicBezTo>
                  <a:lnTo>
                    <a:pt x="2368550" y="2806700"/>
                  </a:lnTo>
                  <a:lnTo>
                    <a:pt x="1422400" y="3130550"/>
                  </a:lnTo>
                  <a:lnTo>
                    <a:pt x="590550" y="2800350"/>
                  </a:lnTo>
                  <a:lnTo>
                    <a:pt x="0" y="2000250"/>
                  </a:lnTo>
                  <a:lnTo>
                    <a:pt x="31750" y="1079500"/>
                  </a:lnTo>
                  <a:lnTo>
                    <a:pt x="584200" y="2413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олилиния 2"/>
            <p:cNvSpPr/>
            <p:nvPr/>
          </p:nvSpPr>
          <p:spPr>
            <a:xfrm>
              <a:off x="844550" y="1174750"/>
              <a:ext cx="1466850" cy="1238250"/>
            </a:xfrm>
            <a:custGeom>
              <a:avLst/>
              <a:gdLst>
                <a:gd name="connsiteX0" fmla="*/ 0 w 1466850"/>
                <a:gd name="connsiteY0" fmla="*/ 1085850 h 1238250"/>
                <a:gd name="connsiteX1" fmla="*/ 482600 w 1466850"/>
                <a:gd name="connsiteY1" fmla="*/ 1238250 h 1238250"/>
                <a:gd name="connsiteX2" fmla="*/ 1466850 w 1466850"/>
                <a:gd name="connsiteY2" fmla="*/ 546100 h 1238250"/>
                <a:gd name="connsiteX3" fmla="*/ 1466850 w 1466850"/>
                <a:gd name="connsiteY3" fmla="*/ 0 h 1238250"/>
                <a:gd name="connsiteX4" fmla="*/ 1466850 w 1466850"/>
                <a:gd name="connsiteY4" fmla="*/ 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50" h="1238250">
                  <a:moveTo>
                    <a:pt x="0" y="1085850"/>
                  </a:moveTo>
                  <a:lnTo>
                    <a:pt x="482600" y="1238250"/>
                  </a:lnTo>
                  <a:lnTo>
                    <a:pt x="1466850" y="546100"/>
                  </a:lnTo>
                  <a:lnTo>
                    <a:pt x="1466850" y="0"/>
                  </a:lnTo>
                  <a:lnTo>
                    <a:pt x="1466850" y="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2311400" y="1720850"/>
              <a:ext cx="1473200" cy="692150"/>
            </a:xfrm>
            <a:custGeom>
              <a:avLst/>
              <a:gdLst>
                <a:gd name="connsiteX0" fmla="*/ 0 w 1473200"/>
                <a:gd name="connsiteY0" fmla="*/ 0 h 692150"/>
                <a:gd name="connsiteX1" fmla="*/ 984250 w 1473200"/>
                <a:gd name="connsiteY1" fmla="*/ 692150 h 692150"/>
                <a:gd name="connsiteX2" fmla="*/ 1473200 w 1473200"/>
                <a:gd name="connsiteY2" fmla="*/ 546100 h 692150"/>
                <a:gd name="connsiteX3" fmla="*/ 1473200 w 1473200"/>
                <a:gd name="connsiteY3" fmla="*/ 546100 h 69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3200" h="692150">
                  <a:moveTo>
                    <a:pt x="0" y="0"/>
                  </a:moveTo>
                  <a:lnTo>
                    <a:pt x="984250" y="692150"/>
                  </a:lnTo>
                  <a:lnTo>
                    <a:pt x="1473200" y="546100"/>
                  </a:lnTo>
                  <a:lnTo>
                    <a:pt x="1473200" y="54610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2895600" y="2406650"/>
              <a:ext cx="406400" cy="1587500"/>
            </a:xfrm>
            <a:custGeom>
              <a:avLst/>
              <a:gdLst>
                <a:gd name="connsiteX0" fmla="*/ 406400 w 406400"/>
                <a:gd name="connsiteY0" fmla="*/ 0 h 1587500"/>
                <a:gd name="connsiteX1" fmla="*/ 0 w 406400"/>
                <a:gd name="connsiteY1" fmla="*/ 1162050 h 1587500"/>
                <a:gd name="connsiteX2" fmla="*/ 298450 w 406400"/>
                <a:gd name="connsiteY2" fmla="*/ 1587500 h 1587500"/>
                <a:gd name="connsiteX3" fmla="*/ 298450 w 406400"/>
                <a:gd name="connsiteY3" fmla="*/ 1568450 h 158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400" h="1587500">
                  <a:moveTo>
                    <a:pt x="406400" y="0"/>
                  </a:moveTo>
                  <a:lnTo>
                    <a:pt x="0" y="1162050"/>
                  </a:lnTo>
                  <a:lnTo>
                    <a:pt x="298450" y="1587500"/>
                  </a:lnTo>
                  <a:lnTo>
                    <a:pt x="298450" y="156845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1333500" y="2406650"/>
              <a:ext cx="1562100" cy="1155700"/>
            </a:xfrm>
            <a:custGeom>
              <a:avLst/>
              <a:gdLst>
                <a:gd name="connsiteX0" fmla="*/ 0 w 1562100"/>
                <a:gd name="connsiteY0" fmla="*/ 0 h 1155700"/>
                <a:gd name="connsiteX1" fmla="*/ 374650 w 1562100"/>
                <a:gd name="connsiteY1" fmla="*/ 1155700 h 1155700"/>
                <a:gd name="connsiteX2" fmla="*/ 1562100 w 1562100"/>
                <a:gd name="connsiteY2" fmla="*/ 1155700 h 115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2100" h="1155700">
                  <a:moveTo>
                    <a:pt x="0" y="0"/>
                  </a:moveTo>
                  <a:lnTo>
                    <a:pt x="374650" y="1155700"/>
                  </a:lnTo>
                  <a:lnTo>
                    <a:pt x="1562100" y="115570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1416050" y="3556000"/>
              <a:ext cx="285750" cy="425450"/>
            </a:xfrm>
            <a:custGeom>
              <a:avLst/>
              <a:gdLst>
                <a:gd name="connsiteX0" fmla="*/ 285750 w 285750"/>
                <a:gd name="connsiteY0" fmla="*/ 0 h 425450"/>
                <a:gd name="connsiteX1" fmla="*/ 0 w 285750"/>
                <a:gd name="connsiteY1" fmla="*/ 42545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0" h="425450">
                  <a:moveTo>
                    <a:pt x="285750" y="0"/>
                  </a:moveTo>
                  <a:lnTo>
                    <a:pt x="0" y="425450"/>
                  </a:lnTo>
                </a:path>
              </a:pathLst>
            </a:cu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397000" y="1416050"/>
              <a:ext cx="1885950" cy="539750"/>
            </a:xfrm>
            <a:custGeom>
              <a:avLst/>
              <a:gdLst>
                <a:gd name="connsiteX0" fmla="*/ 0 w 1885950"/>
                <a:gd name="connsiteY0" fmla="*/ 0 h 539750"/>
                <a:gd name="connsiteX1" fmla="*/ 323850 w 1885950"/>
                <a:gd name="connsiteY1" fmla="*/ 539750 h 539750"/>
                <a:gd name="connsiteX2" fmla="*/ 1517650 w 1885950"/>
                <a:gd name="connsiteY2" fmla="*/ 527050 h 539750"/>
                <a:gd name="connsiteX3" fmla="*/ 1885950 w 1885950"/>
                <a:gd name="connsiteY3" fmla="*/ 76200 h 53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5950" h="539750">
                  <a:moveTo>
                    <a:pt x="0" y="0"/>
                  </a:moveTo>
                  <a:lnTo>
                    <a:pt x="323850" y="539750"/>
                  </a:lnTo>
                  <a:lnTo>
                    <a:pt x="1517650" y="527050"/>
                  </a:lnTo>
                  <a:lnTo>
                    <a:pt x="1885950" y="76200"/>
                  </a:lnTo>
                </a:path>
              </a:pathLst>
            </a:custGeom>
            <a:ln w="28575">
              <a:solidFill>
                <a:schemeClr val="tx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2913062" y="1943894"/>
              <a:ext cx="877888" cy="1320006"/>
            </a:xfrm>
            <a:custGeom>
              <a:avLst/>
              <a:gdLst>
                <a:gd name="connsiteX0" fmla="*/ 0 w 863600"/>
                <a:gd name="connsiteY0" fmla="*/ 0 h 1327150"/>
                <a:gd name="connsiteX1" fmla="*/ 368300 w 863600"/>
                <a:gd name="connsiteY1" fmla="*/ 1155700 h 1327150"/>
                <a:gd name="connsiteX2" fmla="*/ 863600 w 863600"/>
                <a:gd name="connsiteY2" fmla="*/ 1327150 h 1327150"/>
                <a:gd name="connsiteX0" fmla="*/ 0 w 870744"/>
                <a:gd name="connsiteY0" fmla="*/ 0 h 1312862"/>
                <a:gd name="connsiteX1" fmla="*/ 375444 w 870744"/>
                <a:gd name="connsiteY1" fmla="*/ 1141412 h 1312862"/>
                <a:gd name="connsiteX2" fmla="*/ 870744 w 870744"/>
                <a:gd name="connsiteY2" fmla="*/ 1312862 h 1312862"/>
                <a:gd name="connsiteX0" fmla="*/ 0 w 877888"/>
                <a:gd name="connsiteY0" fmla="*/ 0 h 1320006"/>
                <a:gd name="connsiteX1" fmla="*/ 382588 w 877888"/>
                <a:gd name="connsiteY1" fmla="*/ 1148556 h 1320006"/>
                <a:gd name="connsiteX2" fmla="*/ 877888 w 877888"/>
                <a:gd name="connsiteY2" fmla="*/ 1320006 h 132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77888" h="1320006">
                  <a:moveTo>
                    <a:pt x="0" y="0"/>
                  </a:moveTo>
                  <a:lnTo>
                    <a:pt x="382588" y="1148556"/>
                  </a:lnTo>
                  <a:lnTo>
                    <a:pt x="877888" y="1320006"/>
                  </a:lnTo>
                </a:path>
              </a:pathLst>
            </a:custGeom>
            <a:ln w="28575">
              <a:solidFill>
                <a:schemeClr val="tx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831850" y="1949450"/>
              <a:ext cx="889000" cy="1231900"/>
            </a:xfrm>
            <a:custGeom>
              <a:avLst/>
              <a:gdLst>
                <a:gd name="connsiteX0" fmla="*/ 889000 w 889000"/>
                <a:gd name="connsiteY0" fmla="*/ 0 h 1231900"/>
                <a:gd name="connsiteX1" fmla="*/ 514350 w 889000"/>
                <a:gd name="connsiteY1" fmla="*/ 1143000 h 1231900"/>
                <a:gd name="connsiteX2" fmla="*/ 0 w 889000"/>
                <a:gd name="connsiteY2" fmla="*/ 123190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9000" h="1231900">
                  <a:moveTo>
                    <a:pt x="889000" y="0"/>
                  </a:moveTo>
                  <a:lnTo>
                    <a:pt x="514350" y="1143000"/>
                  </a:lnTo>
                  <a:lnTo>
                    <a:pt x="0" y="1231900"/>
                  </a:lnTo>
                </a:path>
              </a:pathLst>
            </a:custGeom>
            <a:ln w="28575">
              <a:solidFill>
                <a:schemeClr val="tx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1346200" y="3086100"/>
              <a:ext cx="977900" cy="1219200"/>
            </a:xfrm>
            <a:custGeom>
              <a:avLst/>
              <a:gdLst>
                <a:gd name="connsiteX0" fmla="*/ 0 w 977900"/>
                <a:gd name="connsiteY0" fmla="*/ 0 h 1219200"/>
                <a:gd name="connsiteX1" fmla="*/ 977900 w 977900"/>
                <a:gd name="connsiteY1" fmla="*/ 704850 h 1219200"/>
                <a:gd name="connsiteX2" fmla="*/ 908050 w 977900"/>
                <a:gd name="connsiteY2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7900" h="1219200">
                  <a:moveTo>
                    <a:pt x="0" y="0"/>
                  </a:moveTo>
                  <a:lnTo>
                    <a:pt x="977900" y="704850"/>
                  </a:lnTo>
                  <a:lnTo>
                    <a:pt x="908050" y="1219200"/>
                  </a:lnTo>
                </a:path>
              </a:pathLst>
            </a:custGeom>
            <a:ln w="28575">
              <a:solidFill>
                <a:schemeClr val="tx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2324100" y="3092450"/>
              <a:ext cx="971550" cy="698500"/>
            </a:xfrm>
            <a:custGeom>
              <a:avLst/>
              <a:gdLst>
                <a:gd name="connsiteX0" fmla="*/ 971550 w 971550"/>
                <a:gd name="connsiteY0" fmla="*/ 0 h 698500"/>
                <a:gd name="connsiteX1" fmla="*/ 0 w 971550"/>
                <a:gd name="connsiteY1" fmla="*/ 698500 h 69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1550" h="698500">
                  <a:moveTo>
                    <a:pt x="971550" y="0"/>
                  </a:moveTo>
                  <a:lnTo>
                    <a:pt x="0" y="698500"/>
                  </a:lnTo>
                </a:path>
              </a:pathLst>
            </a:custGeom>
            <a:ln w="28575">
              <a:solidFill>
                <a:schemeClr val="tx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0389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23759" y="339502"/>
            <a:ext cx="2099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Интересно знать!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23988"/>
          <a:stretch/>
        </p:blipFill>
        <p:spPr>
          <a:xfrm>
            <a:off x="838048" y="2222174"/>
            <a:ext cx="2970979" cy="218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08" y="2211710"/>
            <a:ext cx="2969518" cy="2188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Прямоугольник 19"/>
          <p:cNvSpPr/>
          <p:nvPr/>
        </p:nvSpPr>
        <p:spPr>
          <a:xfrm>
            <a:off x="251520" y="989315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Кристаллы поваренной соли имеют форму </a:t>
            </a:r>
            <a:r>
              <a:rPr lang="ru-RU" i="1" dirty="0">
                <a:latin typeface="Times New Roman"/>
                <a:ea typeface="Calibri"/>
              </a:rPr>
              <a:t>куба</a:t>
            </a:r>
            <a:r>
              <a:rPr lang="ru-RU" dirty="0">
                <a:latin typeface="Times New Roman"/>
                <a:ea typeface="Calibri"/>
              </a:rPr>
              <a:t>.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545624" y="98931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Кристаллы пирита имеют форму </a:t>
            </a:r>
            <a:r>
              <a:rPr lang="ru-RU" i="1" dirty="0">
                <a:latin typeface="Times New Roman"/>
                <a:ea typeface="Calibri"/>
              </a:rPr>
              <a:t>додекаэдров</a:t>
            </a:r>
            <a:r>
              <a:rPr lang="ru-RU" dirty="0">
                <a:latin typeface="Times New Roman"/>
                <a:ea typeface="Calibri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14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6483" y="485259"/>
            <a:ext cx="2281213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0" y="4085659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ПЛАТОН 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427-347 до н.э.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1332513"/>
            <a:ext cx="24482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Пять правильных многогранников были впоследствии описаны Платоном и стали называться </a:t>
            </a:r>
            <a:r>
              <a:rPr lang="ru-RU" b="1" i="1" dirty="0">
                <a:latin typeface="Times New Roman"/>
                <a:ea typeface="Calibri"/>
              </a:rPr>
              <a:t>Платоновыми телами</a:t>
            </a:r>
            <a:r>
              <a:rPr lang="ru-RU" dirty="0">
                <a:latin typeface="Times New Roman"/>
                <a:ea typeface="Calibri"/>
              </a:rPr>
              <a:t>. </a:t>
            </a:r>
            <a:endParaRPr lang="ru-RU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11510"/>
            <a:ext cx="100099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 descr="http://ru.static.z-dn.net/files/d0e/edd0bbcd99509e3f372dd694716959c6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19822"/>
            <a:ext cx="864096" cy="941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51670"/>
            <a:ext cx="698376" cy="69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779662"/>
            <a:ext cx="864096" cy="877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219822"/>
            <a:ext cx="864096" cy="911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141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Прямая соединительная линия 21"/>
          <p:cNvCxnSpPr>
            <a:stCxn id="23" idx="7"/>
          </p:cNvCxnSpPr>
          <p:nvPr/>
        </p:nvCxnSpPr>
        <p:spPr>
          <a:xfrm flipV="1">
            <a:off x="1374054" y="2211710"/>
            <a:ext cx="1757786" cy="1403079"/>
          </a:xfrm>
          <a:prstGeom prst="line">
            <a:avLst/>
          </a:prstGeom>
          <a:ln>
            <a:solidFill>
              <a:schemeClr val="accent6"/>
            </a:solidFill>
            <a:prstDash val="dash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75656" y="2355726"/>
            <a:ext cx="1584176" cy="1152128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51520" y="41151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Calibri"/>
              </a:rPr>
              <a:t>Каждый правильный многогранник обладает определенными элементами симметрии. </a:t>
            </a:r>
            <a:endParaRPr lang="ru-RU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9622"/>
            <a:ext cx="336699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72000" y="1338322"/>
            <a:ext cx="1305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Times New Roman"/>
                <a:ea typeface="Calibri"/>
              </a:rPr>
              <a:t>Например: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91438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/>
                <a:ea typeface="Calibri"/>
              </a:rPr>
              <a:t>Прямая, проходящая через середины противолежащих ребер правильного тетраэдра, является его осью симметрии.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572000" y="3066514"/>
                <a:ext cx="40668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>
                    <a:latin typeface="Times New Roman"/>
                    <a:ea typeface="Calibri"/>
                  </a:rPr>
                  <a:t>Всего тетраэдр имеет 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  <a:ea typeface="Calibri"/>
                      </a:rPr>
                      <m:t>3</m:t>
                    </m:r>
                  </m:oMath>
                </a14:m>
                <a:r>
                  <a:rPr lang="ru-RU" dirty="0">
                    <a:latin typeface="Times New Roman"/>
                    <a:ea typeface="Calibri"/>
                  </a:rPr>
                  <a:t> оси симметрии.</a:t>
                </a:r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066514"/>
                <a:ext cx="4066883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199" t="-9836" r="-2099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Овал 19"/>
          <p:cNvSpPr/>
          <p:nvPr/>
        </p:nvSpPr>
        <p:spPr>
          <a:xfrm>
            <a:off x="1437556" y="2302768"/>
            <a:ext cx="72000" cy="72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021740" y="3459096"/>
            <a:ext cx="72000" cy="72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312598" y="3604245"/>
            <a:ext cx="72000" cy="72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093740" y="2168285"/>
            <a:ext cx="72000" cy="72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159733" y="2790148"/>
            <a:ext cx="271365" cy="340990"/>
          </a:xfrm>
          <a:prstGeom prst="line">
            <a:avLst/>
          </a:prstGeom>
          <a:ln>
            <a:solidFill>
              <a:schemeClr val="accent3"/>
            </a:solidFill>
            <a:prstDash val="dash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2366526" y="3066281"/>
            <a:ext cx="72000" cy="72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095161" y="2725291"/>
            <a:ext cx="72000" cy="72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2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20" grpId="0" animBg="1"/>
      <p:bldP spid="21" grpId="0" animBg="1"/>
      <p:bldP spid="23" grpId="0" animBg="1"/>
      <p:bldP spid="24" grpId="0" animBg="1"/>
      <p:bldP spid="28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7494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Calibri"/>
              </a:rPr>
              <a:t>Модели поверхностей правильных многогранников можно склеить из плотной бумаги или картона, воспользовавшись для этого развертками этих многогранников. </a:t>
            </a:r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683568" y="1148682"/>
            <a:ext cx="1612751" cy="1390302"/>
            <a:chOff x="707950" y="1692920"/>
            <a:chExt cx="1612751" cy="1390302"/>
          </a:xfrm>
        </p:grpSpPr>
        <p:sp>
          <p:nvSpPr>
            <p:cNvPr id="9" name="Равнобедренный треугольник 8"/>
            <p:cNvSpPr/>
            <p:nvPr/>
          </p:nvSpPr>
          <p:spPr>
            <a:xfrm>
              <a:off x="707950" y="1692920"/>
              <a:ext cx="1612751" cy="1390302"/>
            </a:xfrm>
            <a:prstGeom prst="triangl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21"/>
            <p:cNvSpPr/>
            <p:nvPr/>
          </p:nvSpPr>
          <p:spPr>
            <a:xfrm rot="10800000">
              <a:off x="1118790" y="2397085"/>
              <a:ext cx="792088" cy="682835"/>
            </a:xfrm>
            <a:prstGeom prst="triangl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131840" y="1147416"/>
            <a:ext cx="2305382" cy="1728192"/>
            <a:chOff x="3203848" y="1491067"/>
            <a:chExt cx="2305382" cy="1728192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203848" y="2067694"/>
              <a:ext cx="576064" cy="5760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779912" y="2067678"/>
              <a:ext cx="576064" cy="5760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355976" y="2067678"/>
              <a:ext cx="576064" cy="5760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4933166" y="2067678"/>
              <a:ext cx="576064" cy="5760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779912" y="1491067"/>
              <a:ext cx="576064" cy="5760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779912" y="2643195"/>
              <a:ext cx="576064" cy="5760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991428" y="1164508"/>
            <a:ext cx="2582199" cy="1505200"/>
            <a:chOff x="5796136" y="1386264"/>
            <a:chExt cx="2582199" cy="1505200"/>
          </a:xfrm>
        </p:grpSpPr>
        <p:sp>
          <p:nvSpPr>
            <p:cNvPr id="13" name="Равнобедренный треугольник 12"/>
            <p:cNvSpPr/>
            <p:nvPr/>
          </p:nvSpPr>
          <p:spPr>
            <a:xfrm rot="16200000">
              <a:off x="5744290" y="1438126"/>
              <a:ext cx="751763" cy="648072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Равнобедренный треугольник 27"/>
            <p:cNvSpPr/>
            <p:nvPr/>
          </p:nvSpPr>
          <p:spPr>
            <a:xfrm rot="5400000" flipH="1">
              <a:off x="6392362" y="1438110"/>
              <a:ext cx="751763" cy="648072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Равнобедренный треугольник 28"/>
            <p:cNvSpPr/>
            <p:nvPr/>
          </p:nvSpPr>
          <p:spPr>
            <a:xfrm rot="16200000">
              <a:off x="6387036" y="1814113"/>
              <a:ext cx="751763" cy="648072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Равнобедренный треугольник 29"/>
            <p:cNvSpPr/>
            <p:nvPr/>
          </p:nvSpPr>
          <p:spPr>
            <a:xfrm rot="5400000" flipH="1">
              <a:off x="7035108" y="1814097"/>
              <a:ext cx="751763" cy="648072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 rot="16200000">
              <a:off x="7030345" y="1438143"/>
              <a:ext cx="751763" cy="648072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Равнобедренный треугольник 31"/>
            <p:cNvSpPr/>
            <p:nvPr/>
          </p:nvSpPr>
          <p:spPr>
            <a:xfrm rot="5400000" flipH="1">
              <a:off x="7678417" y="1438127"/>
              <a:ext cx="751763" cy="648072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 rot="16200000">
              <a:off x="7035672" y="2191547"/>
              <a:ext cx="751763" cy="648072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Равнобедренный треугольник 33"/>
            <p:cNvSpPr/>
            <p:nvPr/>
          </p:nvSpPr>
          <p:spPr>
            <a:xfrm rot="5400000" flipH="1">
              <a:off x="6392362" y="2191547"/>
              <a:ext cx="751763" cy="648072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1232925" y="3073573"/>
            <a:ext cx="3123051" cy="1730425"/>
            <a:chOff x="880863" y="3060985"/>
            <a:chExt cx="3123051" cy="1730425"/>
          </a:xfrm>
        </p:grpSpPr>
        <p:grpSp>
          <p:nvGrpSpPr>
            <p:cNvPr id="41" name="Группа 40"/>
            <p:cNvGrpSpPr/>
            <p:nvPr/>
          </p:nvGrpSpPr>
          <p:grpSpPr>
            <a:xfrm>
              <a:off x="2367647" y="3060985"/>
              <a:ext cx="1636267" cy="1638866"/>
              <a:chOff x="2367647" y="3060985"/>
              <a:chExt cx="1636267" cy="1638866"/>
            </a:xfrm>
          </p:grpSpPr>
          <p:sp>
            <p:nvSpPr>
              <p:cNvPr id="35" name="Правильный пятиугольник 34"/>
              <p:cNvSpPr/>
              <p:nvPr/>
            </p:nvSpPr>
            <p:spPr>
              <a:xfrm rot="21053941">
                <a:off x="2814560" y="3060985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авильный пятиугольник 35"/>
              <p:cNvSpPr/>
              <p:nvPr/>
            </p:nvSpPr>
            <p:spPr>
              <a:xfrm rot="3806683">
                <a:off x="3399190" y="3359173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авильный пятиугольник 36"/>
              <p:cNvSpPr/>
              <p:nvPr/>
            </p:nvSpPr>
            <p:spPr>
              <a:xfrm rot="10238477">
                <a:off x="2908683" y="3642355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авильный пятиугольник 37"/>
              <p:cNvSpPr/>
              <p:nvPr/>
            </p:nvSpPr>
            <p:spPr>
              <a:xfrm rot="8057300">
                <a:off x="3302321" y="4001856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авильный пятиугольник 38"/>
              <p:cNvSpPr/>
              <p:nvPr/>
            </p:nvSpPr>
            <p:spPr>
              <a:xfrm rot="12396634">
                <a:off x="2651923" y="4109876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авильный пятиугольник 39"/>
              <p:cNvSpPr/>
              <p:nvPr/>
            </p:nvSpPr>
            <p:spPr>
              <a:xfrm rot="16680585">
                <a:off x="2352898" y="3533421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2" name="Группа 41"/>
            <p:cNvGrpSpPr/>
            <p:nvPr/>
          </p:nvGrpSpPr>
          <p:grpSpPr>
            <a:xfrm rot="2074855">
              <a:off x="880863" y="3152544"/>
              <a:ext cx="1636267" cy="1638866"/>
              <a:chOff x="2367647" y="3060985"/>
              <a:chExt cx="1636267" cy="1638866"/>
            </a:xfrm>
          </p:grpSpPr>
          <p:sp>
            <p:nvSpPr>
              <p:cNvPr id="43" name="Правильный пятиугольник 42"/>
              <p:cNvSpPr/>
              <p:nvPr/>
            </p:nvSpPr>
            <p:spPr>
              <a:xfrm rot="21053941">
                <a:off x="2814560" y="3060985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авильный пятиугольник 43"/>
              <p:cNvSpPr/>
              <p:nvPr/>
            </p:nvSpPr>
            <p:spPr>
              <a:xfrm rot="3806683">
                <a:off x="3399190" y="3359173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авильный пятиугольник 44"/>
              <p:cNvSpPr/>
              <p:nvPr/>
            </p:nvSpPr>
            <p:spPr>
              <a:xfrm rot="10238477">
                <a:off x="2908683" y="3642355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Правильный пятиугольник 45"/>
              <p:cNvSpPr/>
              <p:nvPr/>
            </p:nvSpPr>
            <p:spPr>
              <a:xfrm rot="8057300">
                <a:off x="3302321" y="4001856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Правильный пятиугольник 46"/>
              <p:cNvSpPr/>
              <p:nvPr/>
            </p:nvSpPr>
            <p:spPr>
              <a:xfrm rot="12396634">
                <a:off x="2651923" y="4109876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авильный пятиугольник 47"/>
              <p:cNvSpPr/>
              <p:nvPr/>
            </p:nvSpPr>
            <p:spPr>
              <a:xfrm rot="16680585">
                <a:off x="2352898" y="3533421"/>
                <a:ext cx="619473" cy="589975"/>
              </a:xfrm>
              <a:prstGeom prst="pentag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70" name="Группа 69"/>
          <p:cNvGrpSpPr/>
          <p:nvPr/>
        </p:nvGrpSpPr>
        <p:grpSpPr>
          <a:xfrm>
            <a:off x="5292208" y="2787774"/>
            <a:ext cx="2448144" cy="1915641"/>
            <a:chOff x="6067608" y="2862957"/>
            <a:chExt cx="2448144" cy="1915641"/>
          </a:xfrm>
        </p:grpSpPr>
        <p:sp>
          <p:nvSpPr>
            <p:cNvPr id="50" name="Равнобедренный треугольник 49"/>
            <p:cNvSpPr/>
            <p:nvPr/>
          </p:nvSpPr>
          <p:spPr>
            <a:xfrm>
              <a:off x="6734526" y="2862957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Равнобедренный треугольник 50"/>
            <p:cNvSpPr/>
            <p:nvPr/>
          </p:nvSpPr>
          <p:spPr>
            <a:xfrm>
              <a:off x="7176784" y="2866132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Равнобедренный треугольник 51"/>
            <p:cNvSpPr/>
            <p:nvPr/>
          </p:nvSpPr>
          <p:spPr>
            <a:xfrm flipV="1">
              <a:off x="6735415" y="3247380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Равнобедренный треугольник 52"/>
            <p:cNvSpPr/>
            <p:nvPr/>
          </p:nvSpPr>
          <p:spPr>
            <a:xfrm flipV="1">
              <a:off x="7174498" y="3247380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Равнобедренный треугольник 53"/>
            <p:cNvSpPr/>
            <p:nvPr/>
          </p:nvSpPr>
          <p:spPr>
            <a:xfrm>
              <a:off x="6288509" y="3626470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Равнобедренный треугольник 54"/>
            <p:cNvSpPr/>
            <p:nvPr/>
          </p:nvSpPr>
          <p:spPr>
            <a:xfrm>
              <a:off x="6733942" y="3626470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Равнобедренный треугольник 55"/>
            <p:cNvSpPr/>
            <p:nvPr/>
          </p:nvSpPr>
          <p:spPr>
            <a:xfrm>
              <a:off x="7179026" y="3626470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Равнобедренный треугольник 56"/>
            <p:cNvSpPr/>
            <p:nvPr/>
          </p:nvSpPr>
          <p:spPr>
            <a:xfrm>
              <a:off x="7624459" y="3626470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Равнобедренный треугольник 57"/>
            <p:cNvSpPr/>
            <p:nvPr/>
          </p:nvSpPr>
          <p:spPr>
            <a:xfrm>
              <a:off x="8068642" y="3626470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Равнобедренный треугольник 58"/>
            <p:cNvSpPr/>
            <p:nvPr/>
          </p:nvSpPr>
          <p:spPr>
            <a:xfrm>
              <a:off x="6960964" y="3238872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Равнобедренный треугольник 59"/>
            <p:cNvSpPr/>
            <p:nvPr/>
          </p:nvSpPr>
          <p:spPr>
            <a:xfrm flipV="1">
              <a:off x="6067608" y="3626470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Равнобедренный треугольник 60"/>
            <p:cNvSpPr/>
            <p:nvPr/>
          </p:nvSpPr>
          <p:spPr>
            <a:xfrm flipV="1">
              <a:off x="6513041" y="3626470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Равнобедренный треугольник 61"/>
            <p:cNvSpPr/>
            <p:nvPr/>
          </p:nvSpPr>
          <p:spPr>
            <a:xfrm flipV="1">
              <a:off x="6957665" y="3624312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Равнобедренный треугольник 62"/>
            <p:cNvSpPr/>
            <p:nvPr/>
          </p:nvSpPr>
          <p:spPr>
            <a:xfrm flipV="1">
              <a:off x="7399923" y="3624312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Равнобедренный треугольник 63"/>
            <p:cNvSpPr/>
            <p:nvPr/>
          </p:nvSpPr>
          <p:spPr>
            <a:xfrm flipV="1">
              <a:off x="7180163" y="4008735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Равнобедренный треугольник 64"/>
            <p:cNvSpPr/>
            <p:nvPr/>
          </p:nvSpPr>
          <p:spPr>
            <a:xfrm flipV="1">
              <a:off x="7847285" y="3624312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>
              <a:off x="6956192" y="4010893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>
              <a:off x="7401276" y="4010893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Равнобедренный треугольник 67"/>
            <p:cNvSpPr/>
            <p:nvPr/>
          </p:nvSpPr>
          <p:spPr>
            <a:xfrm flipV="1">
              <a:off x="6957665" y="4393158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Равнобедренный треугольник 68"/>
            <p:cNvSpPr/>
            <p:nvPr/>
          </p:nvSpPr>
          <p:spPr>
            <a:xfrm flipV="1">
              <a:off x="7399923" y="4393158"/>
              <a:ext cx="447110" cy="38544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1" name="Прямоугольник 70"/>
          <p:cNvSpPr/>
          <p:nvPr/>
        </p:nvSpPr>
        <p:spPr>
          <a:xfrm>
            <a:off x="2195736" y="2931790"/>
            <a:ext cx="1205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  <a:cs typeface="Times New Roman"/>
              </a:rPr>
              <a:t>додекаэдр</a:t>
            </a:r>
            <a:endParaRPr lang="ru-RU" b="1" i="1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899592" y="2499742"/>
            <a:ext cx="1193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  <a:cs typeface="Times New Roman"/>
              </a:rPr>
              <a:t>тетраэдр</a:t>
            </a:r>
            <a:endParaRPr lang="ru-RU" b="1" i="1" dirty="0">
              <a:solidFill>
                <a:schemeClr val="accent5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4355976" y="1419622"/>
            <a:ext cx="1014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  <a:cs typeface="Times New Roman"/>
              </a:rPr>
              <a:t>гексаэдр</a:t>
            </a:r>
            <a:endParaRPr lang="ru-RU" b="1" i="1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732240" y="915566"/>
            <a:ext cx="103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  <a:cs typeface="Times New Roman"/>
              </a:rPr>
              <a:t>октаэдр</a:t>
            </a:r>
            <a:endParaRPr lang="ru-RU" b="1" i="1" dirty="0"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6732240" y="3147814"/>
            <a:ext cx="107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Calibri"/>
                <a:cs typeface="Times New Roman"/>
              </a:rPr>
              <a:t>икосаэдр</a:t>
            </a:r>
            <a:endParaRPr lang="ru-RU" b="1" i="1" dirty="0">
              <a:solidFill>
                <a:schemeClr val="accent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660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" grpId="0"/>
      <p:bldP spid="72" grpId="0"/>
      <p:bldP spid="73" grpId="0"/>
      <p:bldP spid="74" grpId="0"/>
      <p:bldP spid="7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59033"/>
            <a:ext cx="6120680" cy="22825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83990" y="1529730"/>
            <a:ext cx="5904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Выпуклый многогранник называется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правильным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если все его грани – равные правильные многоугольники и в каждой его вершине сходится одно и то же число ребер. </a:t>
            </a:r>
          </a:p>
        </p:txBody>
      </p:sp>
    </p:spTree>
    <p:extLst>
      <p:ext uri="{BB962C8B-B14F-4D97-AF65-F5344CB8AC3E}">
        <p14:creationId xmlns:p14="http://schemas.microsoft.com/office/powerpoint/2010/main" val="163700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80" y="123478"/>
            <a:ext cx="8084433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36073" y="176222"/>
                <a:ext cx="763284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Фигура называется </a:t>
                </a:r>
                <a:r>
                  <a:rPr lang="ru-RU" b="1" i="1" dirty="0">
                    <a:solidFill>
                      <a:srgbClr val="003366"/>
                    </a:solidFill>
                    <a:latin typeface="Times New Roman" pitchFamily="18" charset="0"/>
                    <a:cs typeface="Times New Roman" pitchFamily="18" charset="0"/>
                  </a:rPr>
                  <a:t>симметричной относительно прямой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3366"/>
                        </a:solidFill>
                        <a:latin typeface="Cambria Math"/>
                        <a:cs typeface="Times New Roman" pitchFamily="18" charset="0"/>
                      </a:rPr>
                      <m:t>𝒂</m:t>
                    </m:r>
                  </m:oMath>
                </a14:m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, если для каждой точки фигуры симметричная ей точка относительно прямой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𝑎</m:t>
                    </m:r>
                  </m:oMath>
                </a14:m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 также принадлежит этой фигуре. Прямая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𝑎</m:t>
                    </m:r>
                  </m:oMath>
                </a14:m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 называется </a:t>
                </a:r>
                <a:r>
                  <a:rPr lang="ru-RU" b="1" i="1" dirty="0">
                    <a:solidFill>
                      <a:srgbClr val="003366"/>
                    </a:solidFill>
                    <a:latin typeface="Times New Roman" pitchFamily="18" charset="0"/>
                    <a:cs typeface="Times New Roman" pitchFamily="18" charset="0"/>
                  </a:rPr>
                  <a:t>осью симметрии фигуры</a:t>
                </a: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. Про такую фигуру говорят, что она обладает осевой симметрией.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073" y="176222"/>
                <a:ext cx="7632848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719" t="-2538" r="-1358" b="-7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\\USER-PC-15\projects\Руслан\рисунки Png\149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72038"/>
            <a:ext cx="1956146" cy="117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2245869" y="1859359"/>
            <a:ext cx="0" cy="1352516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400" b="95400" l="4409" r="95391">
                        <a14:backgroundMark x1="32265" y1="31000" x2="32265" y2="31000"/>
                        <a14:backgroundMark x1="68337" y1="24400" x2="68337" y2="24400"/>
                        <a14:backgroundMark x1="88577" y1="49800" x2="88577" y2="49800"/>
                        <a14:backgroundMark x1="90581" y1="69800" x2="90581" y2="69800"/>
                        <a14:backgroundMark x1="53106" y1="80000" x2="53106" y2="80000"/>
                        <a14:backgroundMark x1="51503" y1="76200" x2="51503" y2="76200"/>
                        <a14:backgroundMark x1="51503" y1="75600" x2="51503" y2="75600"/>
                        <a14:backgroundMark x1="90581" y1="66800" x2="90581" y2="66800"/>
                        <a14:backgroundMark x1="89780" y1="83200" x2="89780" y2="83200"/>
                        <a14:backgroundMark x1="84569" y1="78600" x2="84569" y2="78600"/>
                        <a14:backgroundMark x1="79359" y1="78200" x2="79359" y2="78200"/>
                        <a14:backgroundMark x1="76152" y1="77200" x2="76152" y2="77200"/>
                        <a14:backgroundMark x1="81363" y1="85400" x2="81363" y2="85400"/>
                        <a14:backgroundMark x1="90982" y1="87800" x2="90982" y2="87800"/>
                        <a14:backgroundMark x1="94389" y1="85400" x2="94389" y2="85400"/>
                        <a14:backgroundMark x1="72345" y1="90800" x2="72345" y2="90800"/>
                        <a14:backgroundMark x1="47495" y1="86000" x2="47495" y2="86000"/>
                        <a14:backgroundMark x1="47495" y1="86000" x2="47495" y2="86000"/>
                        <a14:backgroundMark x1="41283" y1="89000" x2="41283" y2="89000"/>
                        <a14:backgroundMark x1="32465" y1="89600" x2="32465" y2="89600"/>
                        <a14:backgroundMark x1="25651" y1="93200" x2="25651" y2="93200"/>
                        <a14:backgroundMark x1="21844" y1="84600" x2="21844" y2="84600"/>
                        <a14:backgroundMark x1="16834" y1="88000" x2="16834" y2="88000"/>
                        <a14:backgroundMark x1="11824" y1="83000" x2="11824" y2="83000"/>
                        <a14:backgroundMark x1="7014" y1="54800" x2="7014" y2="54800"/>
                        <a14:backgroundMark x1="18437" y1="22600" x2="18437" y2="22600"/>
                        <a14:backgroundMark x1="30060" y1="18000" x2="29459" y2="18000"/>
                        <a14:backgroundMark x1="22244" y1="11400" x2="22244" y2="11400"/>
                        <a14:backgroundMark x1="32265" y1="12400" x2="32265" y2="12400"/>
                        <a14:backgroundMark x1="36473" y1="12200" x2="36473" y2="12200"/>
                        <a14:backgroundMark x1="13427" y1="10800" x2="13427" y2="10800"/>
                        <a14:backgroundMark x1="73347" y1="11200" x2="73347" y2="11200"/>
                        <a14:backgroundMark x1="66333" y1="8800" x2="66333" y2="8800"/>
                        <a14:backgroundMark x1="83367" y1="12800" x2="83367" y2="12800"/>
                        <a14:backgroundMark x1="94589" y1="25800" x2="94589" y2="25800"/>
                        <a14:backgroundMark x1="85972" y1="13400" x2="85972" y2="13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84" t="4640" r="4548" b="4841"/>
          <a:stretch/>
        </p:blipFill>
        <p:spPr bwMode="auto">
          <a:xfrm>
            <a:off x="4018947" y="1905822"/>
            <a:ext cx="1067097" cy="1065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 flipV="1">
            <a:off x="4537863" y="1848958"/>
            <a:ext cx="0" cy="122956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\\USER-PC-15\projects\Руслан\рисунки Png\143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964" y="1662474"/>
            <a:ext cx="2304256" cy="161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6876256" y="1638036"/>
            <a:ext cx="0" cy="180020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09734" y="3654260"/>
            <a:ext cx="2160240" cy="86409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1588386" y="3570223"/>
            <a:ext cx="0" cy="122956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39178" y="4087969"/>
            <a:ext cx="2676638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>
            <a:off x="3051571" y="3438236"/>
            <a:ext cx="1368152" cy="1296144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3735647" y="3198641"/>
            <a:ext cx="0" cy="1636545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Ромб 15"/>
          <p:cNvSpPr/>
          <p:nvPr/>
        </p:nvSpPr>
        <p:spPr>
          <a:xfrm>
            <a:off x="5114051" y="3438236"/>
            <a:ext cx="813232" cy="1266473"/>
          </a:xfrm>
          <a:prstGeom prst="diamon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5522135" y="3360924"/>
            <a:ext cx="0" cy="1352516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878461" y="4068579"/>
            <a:ext cx="1349723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7020272" y="3405040"/>
            <a:ext cx="1296144" cy="129614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7666869" y="3198641"/>
            <a:ext cx="0" cy="1636545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635369" y="4061087"/>
            <a:ext cx="1976130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1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  <p:bldP spid="14" grpId="0" animBg="1"/>
      <p:bldP spid="16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5" y="952435"/>
            <a:ext cx="4615113" cy="3651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Прямая соединительная линия 28"/>
          <p:cNvCxnSpPr/>
          <p:nvPr/>
        </p:nvCxnSpPr>
        <p:spPr>
          <a:xfrm flipV="1">
            <a:off x="755576" y="1500509"/>
            <a:ext cx="3312368" cy="3015457"/>
          </a:xfrm>
          <a:prstGeom prst="line">
            <a:avLst/>
          </a:prstGeom>
          <a:ln>
            <a:prstDash val="soli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99592" y="1635646"/>
            <a:ext cx="3312368" cy="2664296"/>
          </a:xfrm>
          <a:prstGeom prst="line">
            <a:avLst/>
          </a:prstGeom>
          <a:ln>
            <a:prstDash val="soli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3241" y="300261"/>
            <a:ext cx="6803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симметрии правильного тетраэдра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788025" y="1491630"/>
          <a:ext cx="4198971" cy="10109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99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Центр симметрии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Плоскость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>
            <a:off x="899592" y="2571750"/>
            <a:ext cx="360040" cy="20665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907704" y="1428996"/>
            <a:ext cx="360040" cy="20665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292080" y="213360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133600"/>
                <a:ext cx="365805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r="-23333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Прямая соединительная линия 17"/>
          <p:cNvCxnSpPr/>
          <p:nvPr/>
        </p:nvCxnSpPr>
        <p:spPr>
          <a:xfrm>
            <a:off x="2915816" y="4011910"/>
            <a:ext cx="360040" cy="20665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923928" y="3435846"/>
            <a:ext cx="360040" cy="20665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067944" y="2313125"/>
            <a:ext cx="288032" cy="25572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3059832" y="1365372"/>
            <a:ext cx="216024" cy="270274"/>
          </a:xfrm>
          <a:prstGeom prst="line">
            <a:avLst/>
          </a:prstGeom>
          <a:ln>
            <a:prstDash val="soli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889069" y="3682553"/>
            <a:ext cx="180020" cy="22468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799692" y="4172079"/>
            <a:ext cx="216024" cy="25572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743908" y="3015329"/>
            <a:ext cx="360040" cy="20665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082316" y="3306688"/>
            <a:ext cx="360040" cy="20665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691345" y="2129909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1345" y="2129909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r="-2166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Прямая соединительная линия 2"/>
          <p:cNvCxnSpPr/>
          <p:nvPr/>
        </p:nvCxnSpPr>
        <p:spPr>
          <a:xfrm flipV="1">
            <a:off x="2267744" y="976249"/>
            <a:ext cx="225550" cy="3611725"/>
          </a:xfrm>
          <a:prstGeom prst="line">
            <a:avLst/>
          </a:prstGeom>
          <a:ln cap="rnd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165268" y="3517221"/>
            <a:ext cx="360040" cy="20665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2195736" y="2440987"/>
            <a:ext cx="576064" cy="994859"/>
          </a:xfrm>
          <a:prstGeom prst="line">
            <a:avLst/>
          </a:prstGeom>
          <a:ln>
            <a:prstDash val="soli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267744" y="2030275"/>
            <a:ext cx="360040" cy="20665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00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единительная линия 26"/>
          <p:cNvCxnSpPr/>
          <p:nvPr/>
        </p:nvCxnSpPr>
        <p:spPr>
          <a:xfrm>
            <a:off x="185862" y="3798049"/>
            <a:ext cx="3216331" cy="279519"/>
          </a:xfrm>
          <a:prstGeom prst="line">
            <a:avLst/>
          </a:prstGeom>
          <a:ln cap="rnd"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5" y="1257235"/>
            <a:ext cx="4615113" cy="3651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олилиния 12"/>
          <p:cNvSpPr/>
          <p:nvPr/>
        </p:nvSpPr>
        <p:spPr>
          <a:xfrm>
            <a:off x="824865" y="680085"/>
            <a:ext cx="3886200" cy="3649980"/>
          </a:xfrm>
          <a:custGeom>
            <a:avLst/>
            <a:gdLst>
              <a:gd name="connsiteX0" fmla="*/ 137160 w 3886200"/>
              <a:gd name="connsiteY0" fmla="*/ 3649980 h 3649980"/>
              <a:gd name="connsiteX1" fmla="*/ 0 w 3886200"/>
              <a:gd name="connsiteY1" fmla="*/ 929640 h 3649980"/>
              <a:gd name="connsiteX2" fmla="*/ 3741420 w 3886200"/>
              <a:gd name="connsiteY2" fmla="*/ 0 h 3649980"/>
              <a:gd name="connsiteX3" fmla="*/ 3886200 w 3886200"/>
              <a:gd name="connsiteY3" fmla="*/ 2689860 h 3649980"/>
              <a:gd name="connsiteX4" fmla="*/ 137160 w 3886200"/>
              <a:gd name="connsiteY4" fmla="*/ 3649980 h 3649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6200" h="3649980">
                <a:moveTo>
                  <a:pt x="137160" y="3649980"/>
                </a:moveTo>
                <a:lnTo>
                  <a:pt x="0" y="929640"/>
                </a:lnTo>
                <a:lnTo>
                  <a:pt x="3741420" y="0"/>
                </a:lnTo>
                <a:lnTo>
                  <a:pt x="3886200" y="2689860"/>
                </a:lnTo>
                <a:lnTo>
                  <a:pt x="137160" y="3649980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63241" y="300261"/>
            <a:ext cx="6803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симметрии правильного тетраэдра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788025" y="1491630"/>
          <a:ext cx="4198971" cy="10109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99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Центр симметрии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Плоскость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691345" y="2129909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1345" y="2129909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r="-2166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Прямая соединительная линия 2"/>
          <p:cNvCxnSpPr/>
          <p:nvPr/>
        </p:nvCxnSpPr>
        <p:spPr>
          <a:xfrm flipH="1">
            <a:off x="992932" y="1314385"/>
            <a:ext cx="1224136" cy="298746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996360" y="3350126"/>
            <a:ext cx="3672408" cy="921246"/>
          </a:xfrm>
          <a:prstGeom prst="line">
            <a:avLst/>
          </a:prstGeom>
          <a:ln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8134440" y="2129909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440" y="2129909"/>
                <a:ext cx="365805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23333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292080" y="213360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133600"/>
                <a:ext cx="365805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197" r="-23333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/>
          <p:nvPr/>
        </p:nvCxnSpPr>
        <p:spPr>
          <a:xfrm>
            <a:off x="2217068" y="1304860"/>
            <a:ext cx="2493997" cy="205556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223418" y="1311210"/>
            <a:ext cx="1172425" cy="2779058"/>
          </a:xfrm>
          <a:prstGeom prst="line">
            <a:avLst/>
          </a:prstGeom>
          <a:ln cap="rnd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Полилиния 29"/>
          <p:cNvSpPr/>
          <p:nvPr/>
        </p:nvSpPr>
        <p:spPr>
          <a:xfrm>
            <a:off x="160388" y="1131570"/>
            <a:ext cx="3781425" cy="2971800"/>
          </a:xfrm>
          <a:custGeom>
            <a:avLst/>
            <a:gdLst>
              <a:gd name="connsiteX0" fmla="*/ 0 w 3781425"/>
              <a:gd name="connsiteY0" fmla="*/ 2657475 h 2971800"/>
              <a:gd name="connsiteX1" fmla="*/ 485775 w 3781425"/>
              <a:gd name="connsiteY1" fmla="*/ 0 h 2971800"/>
              <a:gd name="connsiteX2" fmla="*/ 3781425 w 3781425"/>
              <a:gd name="connsiteY2" fmla="*/ 295275 h 2971800"/>
              <a:gd name="connsiteX3" fmla="*/ 3286125 w 3781425"/>
              <a:gd name="connsiteY3" fmla="*/ 2971800 h 2971800"/>
              <a:gd name="connsiteX4" fmla="*/ 0 w 3781425"/>
              <a:gd name="connsiteY4" fmla="*/ 2657475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1425" h="2971800">
                <a:moveTo>
                  <a:pt x="0" y="2657475"/>
                </a:moveTo>
                <a:lnTo>
                  <a:pt x="485775" y="0"/>
                </a:lnTo>
                <a:lnTo>
                  <a:pt x="3781425" y="295275"/>
                </a:lnTo>
                <a:lnTo>
                  <a:pt x="3286125" y="2971800"/>
                </a:lnTo>
                <a:lnTo>
                  <a:pt x="0" y="2657475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152715" y="1286623"/>
            <a:ext cx="2079593" cy="248856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1994952" y="1314385"/>
            <a:ext cx="237356" cy="354948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30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42" grpId="0"/>
      <p:bldP spid="30" grpId="0" animBg="1"/>
      <p:bldP spid="30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единительная линия 25"/>
          <p:cNvCxnSpPr/>
          <p:nvPr/>
        </p:nvCxnSpPr>
        <p:spPr>
          <a:xfrm flipH="1" flipV="1">
            <a:off x="1043608" y="2715766"/>
            <a:ext cx="3667457" cy="644654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5" y="1257235"/>
            <a:ext cx="4615113" cy="3651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63241" y="300261"/>
            <a:ext cx="6803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симметрии правильного тетраэдра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788025" y="1491630"/>
          <a:ext cx="4198971" cy="10109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99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Центр симметрии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Плоскость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691345" y="2129909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1345" y="2129909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r="-2166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8134440" y="2129909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440" y="2129909"/>
                <a:ext cx="365805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23333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Прямая соединительная линия 8"/>
          <p:cNvCxnSpPr/>
          <p:nvPr/>
        </p:nvCxnSpPr>
        <p:spPr>
          <a:xfrm flipV="1">
            <a:off x="1994952" y="3579862"/>
            <a:ext cx="344800" cy="1284009"/>
          </a:xfrm>
          <a:prstGeom prst="line">
            <a:avLst/>
          </a:prstGeom>
          <a:ln>
            <a:prstDash val="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292080" y="213360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133600"/>
                <a:ext cx="365805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197" r="-23333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/>
          <p:nvPr/>
        </p:nvCxnSpPr>
        <p:spPr>
          <a:xfrm>
            <a:off x="2217068" y="1304860"/>
            <a:ext cx="2493997" cy="205556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152715" y="1286623"/>
            <a:ext cx="2079593" cy="248856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1994952" y="1314385"/>
            <a:ext cx="237356" cy="354948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2232308" y="1314385"/>
            <a:ext cx="107444" cy="2265477"/>
          </a:xfrm>
          <a:prstGeom prst="line">
            <a:avLst/>
          </a:prstGeom>
          <a:ln>
            <a:prstDash val="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043608" y="2715766"/>
            <a:ext cx="951344" cy="215763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Полилиния 20"/>
          <p:cNvSpPr/>
          <p:nvPr/>
        </p:nvSpPr>
        <p:spPr>
          <a:xfrm>
            <a:off x="2002572" y="745945"/>
            <a:ext cx="350520" cy="4114800"/>
          </a:xfrm>
          <a:custGeom>
            <a:avLst/>
            <a:gdLst>
              <a:gd name="connsiteX0" fmla="*/ 0 w 350520"/>
              <a:gd name="connsiteY0" fmla="*/ 4114800 h 4114800"/>
              <a:gd name="connsiteX1" fmla="*/ 7620 w 350520"/>
              <a:gd name="connsiteY1" fmla="*/ 1203960 h 4114800"/>
              <a:gd name="connsiteX2" fmla="*/ 342900 w 350520"/>
              <a:gd name="connsiteY2" fmla="*/ 0 h 4114800"/>
              <a:gd name="connsiteX3" fmla="*/ 350520 w 350520"/>
              <a:gd name="connsiteY3" fmla="*/ 2834640 h 4114800"/>
              <a:gd name="connsiteX4" fmla="*/ 30480 w 350520"/>
              <a:gd name="connsiteY4" fmla="*/ 406908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" h="4114800">
                <a:moveTo>
                  <a:pt x="0" y="4114800"/>
                </a:moveTo>
                <a:lnTo>
                  <a:pt x="7620" y="1203960"/>
                </a:lnTo>
                <a:lnTo>
                  <a:pt x="342900" y="0"/>
                </a:lnTo>
                <a:lnTo>
                  <a:pt x="350520" y="2834640"/>
                </a:lnTo>
                <a:lnTo>
                  <a:pt x="30480" y="4069080"/>
                </a:lnTo>
              </a:path>
            </a:pathLst>
          </a:custGeom>
          <a:solidFill>
            <a:schemeClr val="accent3">
              <a:lumMod val="20000"/>
              <a:lumOff val="80000"/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илиния 46"/>
          <p:cNvSpPr/>
          <p:nvPr/>
        </p:nvSpPr>
        <p:spPr>
          <a:xfrm>
            <a:off x="789484" y="1104982"/>
            <a:ext cx="4032448" cy="4065912"/>
          </a:xfrm>
          <a:custGeom>
            <a:avLst/>
            <a:gdLst>
              <a:gd name="connsiteX0" fmla="*/ 952500 w 3672840"/>
              <a:gd name="connsiteY0" fmla="*/ 3703320 h 3703320"/>
              <a:gd name="connsiteX1" fmla="*/ 0 w 3672840"/>
              <a:gd name="connsiteY1" fmla="*/ 1516380 h 3703320"/>
              <a:gd name="connsiteX2" fmla="*/ 2705100 w 3672840"/>
              <a:gd name="connsiteY2" fmla="*/ 0 h 3703320"/>
              <a:gd name="connsiteX3" fmla="*/ 3672840 w 3672840"/>
              <a:gd name="connsiteY3" fmla="*/ 2156460 h 3703320"/>
              <a:gd name="connsiteX4" fmla="*/ 952500 w 3672840"/>
              <a:gd name="connsiteY4" fmla="*/ 3703320 h 370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2840" h="3703320">
                <a:moveTo>
                  <a:pt x="952500" y="3703320"/>
                </a:moveTo>
                <a:lnTo>
                  <a:pt x="0" y="1516380"/>
                </a:lnTo>
                <a:lnTo>
                  <a:pt x="2705100" y="0"/>
                </a:lnTo>
                <a:lnTo>
                  <a:pt x="3672840" y="2156460"/>
                </a:lnTo>
                <a:lnTo>
                  <a:pt x="952500" y="370332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1999715" y="3360420"/>
            <a:ext cx="2696686" cy="151297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004443" y="1314385"/>
            <a:ext cx="205005" cy="3549485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06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47" grpId="0" animBg="1"/>
      <p:bldP spid="47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5" y="1257235"/>
            <a:ext cx="4615113" cy="3651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5" name="Прямая соединительная линия 44"/>
          <p:cNvCxnSpPr/>
          <p:nvPr/>
        </p:nvCxnSpPr>
        <p:spPr>
          <a:xfrm flipV="1">
            <a:off x="167543" y="2211710"/>
            <a:ext cx="3180515" cy="1591140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3241" y="300261"/>
            <a:ext cx="6803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симметрии правильного тетраэдра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788025" y="1491630"/>
          <a:ext cx="4198971" cy="10109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99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Центр симметрии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Плоскость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691345" y="2129909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1345" y="2129909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r="-2166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8134440" y="2129909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440" y="2129909"/>
                <a:ext cx="365805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23333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292080" y="213360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133600"/>
                <a:ext cx="365805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197" r="-23333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/>
          <p:nvPr/>
        </p:nvCxnSpPr>
        <p:spPr>
          <a:xfrm>
            <a:off x="2217068" y="1304860"/>
            <a:ext cx="2493997" cy="205556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1994952" y="1314385"/>
            <a:ext cx="237356" cy="354948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1999715" y="3360420"/>
            <a:ext cx="2696686" cy="151297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flipV="1">
            <a:off x="167543" y="3032431"/>
            <a:ext cx="1946087" cy="74123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13630" y="3032431"/>
            <a:ext cx="2582771" cy="32798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" name="Полилиния 29"/>
          <p:cNvSpPr/>
          <p:nvPr/>
        </p:nvSpPr>
        <p:spPr>
          <a:xfrm>
            <a:off x="123924" y="2578100"/>
            <a:ext cx="6457950" cy="1224750"/>
          </a:xfrm>
          <a:custGeom>
            <a:avLst/>
            <a:gdLst>
              <a:gd name="connsiteX0" fmla="*/ 0 w 6457950"/>
              <a:gd name="connsiteY0" fmla="*/ 1162050 h 1162050"/>
              <a:gd name="connsiteX1" fmla="*/ 1346200 w 6457950"/>
              <a:gd name="connsiteY1" fmla="*/ 457200 h 1162050"/>
              <a:gd name="connsiteX2" fmla="*/ 6457950 w 6457950"/>
              <a:gd name="connsiteY2" fmla="*/ 0 h 1162050"/>
              <a:gd name="connsiteX3" fmla="*/ 4514850 w 6457950"/>
              <a:gd name="connsiteY3" fmla="*/ 749300 h 1162050"/>
              <a:gd name="connsiteX4" fmla="*/ 0 w 6457950"/>
              <a:gd name="connsiteY4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7950" h="1162050">
                <a:moveTo>
                  <a:pt x="0" y="1162050"/>
                </a:moveTo>
                <a:lnTo>
                  <a:pt x="1346200" y="457200"/>
                </a:lnTo>
                <a:lnTo>
                  <a:pt x="6457950" y="0"/>
                </a:lnTo>
                <a:lnTo>
                  <a:pt x="4514850" y="749300"/>
                </a:lnTo>
                <a:lnTo>
                  <a:pt x="0" y="116205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1999468" y="3120988"/>
            <a:ext cx="102502" cy="1774735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4046736" y="2821683"/>
            <a:ext cx="642838" cy="52074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1994952" y="2211710"/>
            <a:ext cx="1353106" cy="26616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0" name="Полилиния 59"/>
          <p:cNvSpPr/>
          <p:nvPr/>
        </p:nvSpPr>
        <p:spPr>
          <a:xfrm>
            <a:off x="142974" y="2211710"/>
            <a:ext cx="5003800" cy="2654300"/>
          </a:xfrm>
          <a:custGeom>
            <a:avLst/>
            <a:gdLst>
              <a:gd name="connsiteX0" fmla="*/ 1854200 w 5003800"/>
              <a:gd name="connsiteY0" fmla="*/ 2654300 h 2654300"/>
              <a:gd name="connsiteX1" fmla="*/ 0 w 5003800"/>
              <a:gd name="connsiteY1" fmla="*/ 1555750 h 2654300"/>
              <a:gd name="connsiteX2" fmla="*/ 3168650 w 5003800"/>
              <a:gd name="connsiteY2" fmla="*/ 0 h 2654300"/>
              <a:gd name="connsiteX3" fmla="*/ 5003800 w 5003800"/>
              <a:gd name="connsiteY3" fmla="*/ 1079500 h 2654300"/>
              <a:gd name="connsiteX4" fmla="*/ 1854200 w 5003800"/>
              <a:gd name="connsiteY4" fmla="*/ 2654300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3800" h="2654300">
                <a:moveTo>
                  <a:pt x="1854200" y="2654300"/>
                </a:moveTo>
                <a:lnTo>
                  <a:pt x="0" y="1555750"/>
                </a:lnTo>
                <a:lnTo>
                  <a:pt x="3168650" y="0"/>
                </a:lnTo>
                <a:lnTo>
                  <a:pt x="5003800" y="1079500"/>
                </a:lnTo>
                <a:lnTo>
                  <a:pt x="1854200" y="2654300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V="1">
            <a:off x="1994952" y="1314385"/>
            <a:ext cx="237356" cy="354948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142974" y="3781028"/>
            <a:ext cx="1851978" cy="109287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85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6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единительная линия 20"/>
          <p:cNvCxnSpPr/>
          <p:nvPr/>
        </p:nvCxnSpPr>
        <p:spPr>
          <a:xfrm flipV="1">
            <a:off x="539552" y="1143000"/>
            <a:ext cx="3665318" cy="3501742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63241" y="300261"/>
            <a:ext cx="6803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симметрии правильного гексаэдра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64880" y="1419622"/>
          <a:ext cx="4198971" cy="10109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99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Центр симметрии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Плоскость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17287"/>
            <a:ext cx="3665318" cy="354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516380" y="1143000"/>
            <a:ext cx="1695088" cy="350174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516380" y="1995686"/>
            <a:ext cx="1695088" cy="18002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9552" y="1995686"/>
            <a:ext cx="3665318" cy="18002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2294040" y="2825110"/>
            <a:ext cx="144000" cy="144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82542" y="206122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542" y="2061220"/>
                <a:ext cx="365805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2166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979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Прямая соединительная линия 43"/>
          <p:cNvCxnSpPr/>
          <p:nvPr/>
        </p:nvCxnSpPr>
        <p:spPr>
          <a:xfrm>
            <a:off x="477828" y="2892360"/>
            <a:ext cx="3816424" cy="0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367310" y="761926"/>
            <a:ext cx="0" cy="3875831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63241" y="300261"/>
            <a:ext cx="6803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симметрии правильного гексаэдра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64880" y="1419622"/>
          <a:ext cx="4198971" cy="10109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99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Центр симметрии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Плоскость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17287"/>
            <a:ext cx="3665318" cy="354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82542" y="206122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542" y="2061220"/>
                <a:ext cx="365805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2166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Прямая соединительная линия 2"/>
          <p:cNvCxnSpPr/>
          <p:nvPr/>
        </p:nvCxnSpPr>
        <p:spPr>
          <a:xfrm>
            <a:off x="1526233" y="1131590"/>
            <a:ext cx="1681584" cy="838696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61559" y="1131590"/>
            <a:ext cx="3600400" cy="838696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531784" y="3799061"/>
            <a:ext cx="1681584" cy="838696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567110" y="3799061"/>
            <a:ext cx="3600400" cy="838696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213368" y="1970286"/>
            <a:ext cx="976262" cy="1828775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3238267" y="1131590"/>
            <a:ext cx="929243" cy="3506167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61559" y="1985659"/>
            <a:ext cx="964674" cy="181340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567110" y="1131591"/>
            <a:ext cx="951503" cy="3506166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72736" y="1992701"/>
            <a:ext cx="2640632" cy="2645056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550461" y="1985659"/>
            <a:ext cx="2662907" cy="2674323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1518613" y="1131591"/>
            <a:ext cx="2671017" cy="266747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1518613" y="1131590"/>
            <a:ext cx="2671017" cy="2667471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1443551" y="2245886"/>
            <a:ext cx="1656516" cy="1477992"/>
          </a:xfrm>
          <a:prstGeom prst="line">
            <a:avLst/>
          </a:prstGeom>
          <a:ln>
            <a:prstDash val="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2313310" y="2834634"/>
            <a:ext cx="108000" cy="108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92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Прямая соединительная линия 73"/>
          <p:cNvCxnSpPr/>
          <p:nvPr/>
        </p:nvCxnSpPr>
        <p:spPr>
          <a:xfrm flipH="1" flipV="1">
            <a:off x="1928650" y="1970325"/>
            <a:ext cx="862410" cy="1818359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827584" y="1547926"/>
            <a:ext cx="3032812" cy="2608764"/>
          </a:xfrm>
          <a:prstGeom prst="line">
            <a:avLst/>
          </a:prstGeom>
          <a:ln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477828" y="2892360"/>
            <a:ext cx="3816424" cy="0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971600" y="1416957"/>
            <a:ext cx="2857461" cy="286276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H="1">
            <a:off x="1879221" y="1123887"/>
            <a:ext cx="964587" cy="351387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63241" y="300261"/>
            <a:ext cx="6803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симметрии правильного гексаэдра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64880" y="1419622"/>
          <a:ext cx="4198971" cy="10109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99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Центр симметрии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Плоскость симметрии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17287"/>
            <a:ext cx="3665318" cy="354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82542" y="2061220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542" y="2061220"/>
                <a:ext cx="365805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2166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/>
          <p:nvPr/>
        </p:nvCxnSpPr>
        <p:spPr>
          <a:xfrm flipH="1">
            <a:off x="437064" y="2430552"/>
            <a:ext cx="4099885" cy="861278"/>
          </a:xfrm>
          <a:prstGeom prst="line">
            <a:avLst/>
          </a:prstGeom>
          <a:ln>
            <a:prstDash val="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1443551" y="2245886"/>
            <a:ext cx="1656516" cy="1477992"/>
          </a:xfrm>
          <a:prstGeom prst="line">
            <a:avLst/>
          </a:prstGeom>
          <a:ln>
            <a:prstDash val="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100067" y="2571750"/>
            <a:ext cx="24779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100067" y="4011910"/>
            <a:ext cx="24779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433363" y="1635646"/>
            <a:ext cx="24779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410504" y="3359646"/>
            <a:ext cx="24779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1259632" y="2355726"/>
            <a:ext cx="2088232" cy="988680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067944" y="1635646"/>
            <a:ext cx="238884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067944" y="3435846"/>
            <a:ext cx="238884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37064" y="2356490"/>
            <a:ext cx="238884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37064" y="4156690"/>
            <a:ext cx="238884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216345" y="1995686"/>
            <a:ext cx="0" cy="26642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2367310" y="761926"/>
            <a:ext cx="2115" cy="3875831"/>
            <a:chOff x="2367310" y="761926"/>
            <a:chExt cx="2115" cy="3875831"/>
          </a:xfrm>
        </p:grpSpPr>
        <p:cxnSp>
          <p:nvCxnSpPr>
            <p:cNvPr id="27" name="Прямая соединительная линия 26"/>
            <p:cNvCxnSpPr/>
            <p:nvPr/>
          </p:nvCxnSpPr>
          <p:spPr>
            <a:xfrm>
              <a:off x="2367310" y="761926"/>
              <a:ext cx="0" cy="3875831"/>
            </a:xfrm>
            <a:prstGeom prst="line">
              <a:avLst/>
            </a:prstGeom>
            <a:ln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369106" y="761926"/>
              <a:ext cx="0" cy="1089744"/>
            </a:xfrm>
            <a:prstGeom prst="line">
              <a:avLst/>
            </a:prstGeom>
            <a:ln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369425" y="3426222"/>
              <a:ext cx="0" cy="1089744"/>
            </a:xfrm>
            <a:prstGeom prst="line">
              <a:avLst/>
            </a:prstGeom>
            <a:ln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30" name="Прямая соединительная линия 29"/>
          <p:cNvCxnSpPr/>
          <p:nvPr/>
        </p:nvCxnSpPr>
        <p:spPr>
          <a:xfrm>
            <a:off x="3447501" y="4279717"/>
            <a:ext cx="238884" cy="14401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183014" y="1306798"/>
            <a:ext cx="148626" cy="11015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860396" y="3898704"/>
            <a:ext cx="210953" cy="14478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75948" y="1716038"/>
            <a:ext cx="151636" cy="13563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2313310" y="2843101"/>
            <a:ext cx="108000" cy="108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795390" y="4341369"/>
            <a:ext cx="176210" cy="9146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1279298" y="3883812"/>
            <a:ext cx="202762" cy="8728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3280592" y="1783854"/>
            <a:ext cx="238884" cy="6781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829060" y="1323107"/>
            <a:ext cx="238884" cy="9385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3473530" y="1003170"/>
            <a:ext cx="89949" cy="228233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2619254" y="4508631"/>
            <a:ext cx="59721" cy="25825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1835696" y="1011756"/>
            <a:ext cx="92953" cy="22426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1186842" y="4515966"/>
            <a:ext cx="70485" cy="28803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1835696" y="3678664"/>
            <a:ext cx="119442" cy="22004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3531250" y="3686110"/>
            <a:ext cx="186714" cy="20514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2738312" y="1851670"/>
            <a:ext cx="105496" cy="20955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1331640" y="1817762"/>
            <a:ext cx="111911" cy="32194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6540124" y="2059227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9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0124" y="2059227"/>
                <a:ext cx="365805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21667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7878603" y="2059227"/>
                <a:ext cx="3658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9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8603" y="2059227"/>
                <a:ext cx="365805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r="-2333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221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5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85" grpId="0"/>
      <p:bldP spid="8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-23404" y="1"/>
          <a:ext cx="9275924" cy="5254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5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38288">
                <a:tc>
                  <a:txBody>
                    <a:bodyPr/>
                    <a:lstStyle/>
                    <a:p>
                      <a:pPr marL="179388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i="1" dirty="0">
                          <a:solidFill>
                            <a:schemeClr val="bg1"/>
                          </a:solidFill>
                          <a:effectLst>
                            <a:glow rad="63500">
                              <a:schemeClr val="tx1">
                                <a:alpha val="5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Элементы симметрии</a:t>
                      </a:r>
                    </a:p>
                    <a:p>
                      <a:pPr marL="179388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i="1" dirty="0">
                          <a:solidFill>
                            <a:schemeClr val="bg1"/>
                          </a:solidFill>
                          <a:effectLst>
                            <a:glow rad="63500">
                              <a:schemeClr val="tx1">
                                <a:alpha val="5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правильных  многогранников </a:t>
                      </a:r>
                    </a:p>
                  </a:txBody>
                  <a:tcPr marL="137160" marR="137160" marT="137160" marB="13716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B5CD">
                        <a:alpha val="7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5212">
                <a:tc>
                  <a:txBody>
                    <a:bodyPr/>
                    <a:lstStyle/>
                    <a:p>
                      <a:pPr marL="179388" indent="0" algn="l">
                        <a:tabLst/>
                      </a:pP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-39695" y="1264934"/>
            <a:ext cx="9182958" cy="4176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04" y="1126429"/>
            <a:ext cx="3107597" cy="1745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260" y="1118502"/>
            <a:ext cx="3131983" cy="1761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857" y="1126429"/>
            <a:ext cx="3042377" cy="171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76185"/>
            <a:ext cx="3702110" cy="2081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03" y="2976183"/>
            <a:ext cx="3702108" cy="2081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60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80" y="123478"/>
            <a:ext cx="8084433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36073" y="176222"/>
                <a:ext cx="763284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Фигура называется </a:t>
                </a:r>
                <a:r>
                  <a:rPr lang="ru-RU" b="1" i="1" dirty="0">
                    <a:solidFill>
                      <a:srgbClr val="003366"/>
                    </a:solidFill>
                    <a:latin typeface="Times New Roman" pitchFamily="18" charset="0"/>
                    <a:cs typeface="Times New Roman" pitchFamily="18" charset="0"/>
                  </a:rPr>
                  <a:t>симметричной относительно точки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3366"/>
                        </a:solidFill>
                        <a:latin typeface="Cambria Math"/>
                        <a:cs typeface="Times New Roman" pitchFamily="18" charset="0"/>
                      </a:rPr>
                      <m:t>𝑶</m:t>
                    </m:r>
                  </m:oMath>
                </a14:m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,</a:t>
                </a:r>
                <a:r>
                  <a:rPr lang="ru-RU" b="1" i="1" dirty="0">
                    <a:solidFill>
                      <a:srgbClr val="003366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если для каждой точки фигуры симметричная ей точка относительно точки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𝑂</m:t>
                    </m:r>
                  </m:oMath>
                </a14:m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 также принадлежит этой фигуре. Точка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𝑂</m:t>
                    </m:r>
                    <m:r>
                      <a:rPr lang="en-US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называется</a:t>
                </a:r>
                <a:r>
                  <a:rPr lang="ru-RU" b="1" i="1" dirty="0">
                    <a:solidFill>
                      <a:srgbClr val="003366"/>
                    </a:solidFill>
                    <a:latin typeface="Times New Roman" pitchFamily="18" charset="0"/>
                    <a:cs typeface="Times New Roman" pitchFamily="18" charset="0"/>
                  </a:rPr>
                  <a:t> центром симметрии фигуры</a:t>
                </a: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073" y="176222"/>
                <a:ext cx="7632848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719" t="-2538" b="-7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198" y="1635646"/>
            <a:ext cx="18722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араллелограмм 16"/>
          <p:cNvSpPr/>
          <p:nvPr/>
        </p:nvSpPr>
        <p:spPr>
          <a:xfrm>
            <a:off x="5387105" y="3474690"/>
            <a:ext cx="2425255" cy="1124847"/>
          </a:xfrm>
          <a:prstGeom prst="parallelogram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5387105" y="3474690"/>
            <a:ext cx="2425255" cy="112484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5663629" y="3472383"/>
            <a:ext cx="1872208" cy="1123979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6563732" y="4001114"/>
            <a:ext cx="72000" cy="720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1763688" y="3291830"/>
            <a:ext cx="1368152" cy="1368152"/>
          </a:xfrm>
          <a:prstGeom prst="ellipse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447764" y="3184262"/>
            <a:ext cx="0" cy="1592996"/>
          </a:xfrm>
          <a:prstGeom prst="line">
            <a:avLst/>
          </a:prstGeom>
          <a:ln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511097" y="3975906"/>
            <a:ext cx="1785323" cy="0"/>
          </a:xfrm>
          <a:prstGeom prst="line">
            <a:avLst/>
          </a:prstGeom>
          <a:ln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2413526" y="3939902"/>
            <a:ext cx="72000" cy="720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21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 animBg="1"/>
      <p:bldP spid="15" grpId="0" animBg="1"/>
      <p:bldP spid="16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657086" y="2927261"/>
            <a:ext cx="3024096" cy="78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3913682" y="1023713"/>
                <a:ext cx="4968552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Точки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cs typeface="Times New Roman" pitchFamily="18" charset="0"/>
                      </a:rPr>
                      <m:t>𝐴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cs typeface="Times New Roman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называются </a:t>
                </a:r>
                <a:r>
                  <a:rPr lang="ru-RU" sz="2000" b="1" i="1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симметричными относительно плоскости </a:t>
                </a:r>
                <a14:m>
                  <m:oMath xmlns:m="http://schemas.openxmlformats.org/officeDocument/2006/math">
                    <m:r>
                      <a:rPr lang="ru-RU" sz="2000" b="1" i="1" dirty="0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𝜶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если плоскость 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𝛼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проходит через середину отрезка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cs typeface="Times New Roman" pitchFamily="18" charset="0"/>
                      </a:rPr>
                      <m:t>𝐴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и перпендикулярна к этому отрезку. 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Плоскость 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𝛼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называется </a:t>
                </a:r>
                <a:r>
                  <a:rPr lang="ru-RU" sz="2000" b="1" i="1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плоскостью симметрии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Каждая точка плоскости 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𝛼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считается симметричной самой себе.</a:t>
                </a:r>
              </a:p>
              <a:p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3682" y="1023713"/>
                <a:ext cx="4968552" cy="3785652"/>
              </a:xfrm>
              <a:prstGeom prst="rect">
                <a:avLst/>
              </a:prstGeom>
              <a:blipFill rotWithShape="1">
                <a:blip r:embed="rId3"/>
                <a:stretch>
                  <a:fillRect l="-1227" t="-805" r="-1963" b="-19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Овал 9"/>
          <p:cNvSpPr/>
          <p:nvPr/>
        </p:nvSpPr>
        <p:spPr>
          <a:xfrm rot="4200000">
            <a:off x="619598" y="2891496"/>
            <a:ext cx="72000" cy="7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4200000">
            <a:off x="1135902" y="2845203"/>
            <a:ext cx="144016" cy="1440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4200000">
            <a:off x="2927769" y="2853300"/>
            <a:ext cx="144016" cy="1440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16615" y="2917735"/>
                <a:ext cx="3856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615" y="2917735"/>
                <a:ext cx="385682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2031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825831" y="314416"/>
            <a:ext cx="7479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Симметрия относительно плоскости</a:t>
            </a:r>
          </a:p>
        </p:txBody>
      </p:sp>
      <p:sp>
        <p:nvSpPr>
          <p:cNvPr id="21" name="Овал 20"/>
          <p:cNvSpPr/>
          <p:nvPr/>
        </p:nvSpPr>
        <p:spPr>
          <a:xfrm rot="4200000">
            <a:off x="3641907" y="2899069"/>
            <a:ext cx="72000" cy="7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438924" y="2925308"/>
                <a:ext cx="4854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8924" y="2925308"/>
                <a:ext cx="485454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r="-1625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Полилиния 16"/>
          <p:cNvSpPr/>
          <p:nvPr/>
        </p:nvSpPr>
        <p:spPr>
          <a:xfrm>
            <a:off x="1564396" y="1327024"/>
            <a:ext cx="1168400" cy="3060700"/>
          </a:xfrm>
          <a:custGeom>
            <a:avLst/>
            <a:gdLst>
              <a:gd name="connsiteX0" fmla="*/ 0 w 1168400"/>
              <a:gd name="connsiteY0" fmla="*/ 3060700 h 3060700"/>
              <a:gd name="connsiteX1" fmla="*/ 25400 w 1168400"/>
              <a:gd name="connsiteY1" fmla="*/ 552450 h 3060700"/>
              <a:gd name="connsiteX2" fmla="*/ 1168400 w 1168400"/>
              <a:gd name="connsiteY2" fmla="*/ 0 h 3060700"/>
              <a:gd name="connsiteX3" fmla="*/ 1155700 w 1168400"/>
              <a:gd name="connsiteY3" fmla="*/ 2489200 h 3060700"/>
              <a:gd name="connsiteX4" fmla="*/ 0 w 1168400"/>
              <a:gd name="connsiteY4" fmla="*/ 3060700 h 306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3060700">
                <a:moveTo>
                  <a:pt x="0" y="3060700"/>
                </a:moveTo>
                <a:lnTo>
                  <a:pt x="25400" y="552450"/>
                </a:lnTo>
                <a:lnTo>
                  <a:pt x="1168400" y="0"/>
                </a:lnTo>
                <a:cubicBezTo>
                  <a:pt x="1164167" y="829733"/>
                  <a:pt x="1159933" y="1659467"/>
                  <a:pt x="1155700" y="2489200"/>
                </a:cubicBezTo>
                <a:lnTo>
                  <a:pt x="0" y="306070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169134" y="2933291"/>
            <a:ext cx="6026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586720" y="2933291"/>
            <a:ext cx="602666" cy="0"/>
          </a:xfrm>
          <a:prstGeom prst="line">
            <a:avLst/>
          </a:prstGeom>
          <a:ln>
            <a:solidFill>
              <a:schemeClr val="accent1">
                <a:alpha val="53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Полилиния 28"/>
          <p:cNvSpPr/>
          <p:nvPr/>
        </p:nvSpPr>
        <p:spPr>
          <a:xfrm>
            <a:off x="2190750" y="2762250"/>
            <a:ext cx="152400" cy="171450"/>
          </a:xfrm>
          <a:custGeom>
            <a:avLst/>
            <a:gdLst>
              <a:gd name="connsiteX0" fmla="*/ 152400 w 152400"/>
              <a:gd name="connsiteY0" fmla="*/ 171450 h 171450"/>
              <a:gd name="connsiteX1" fmla="*/ 152400 w 152400"/>
              <a:gd name="connsiteY1" fmla="*/ 0 h 171450"/>
              <a:gd name="connsiteX2" fmla="*/ 0 w 152400"/>
              <a:gd name="connsiteY2" fmla="*/ 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171450">
                <a:moveTo>
                  <a:pt x="152400" y="171450"/>
                </a:moveTo>
                <a:lnTo>
                  <a:pt x="152400" y="0"/>
                </a:lnTo>
                <a:lnTo>
                  <a:pt x="0" y="0"/>
                </a:ln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505641" y="3988482"/>
                <a:ext cx="382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5641" y="3988482"/>
                <a:ext cx="382412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20635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19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/>
      <p:bldP spid="26" grpId="0"/>
      <p:bldP spid="21" grpId="0" animBg="1"/>
      <p:bldP spid="25" grpId="0"/>
      <p:bldP spid="17" grpId="0" animBg="1"/>
      <p:bldP spid="29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Полилиния 39"/>
          <p:cNvSpPr/>
          <p:nvPr/>
        </p:nvSpPr>
        <p:spPr>
          <a:xfrm>
            <a:off x="1009650" y="1054100"/>
            <a:ext cx="2501900" cy="768350"/>
          </a:xfrm>
          <a:custGeom>
            <a:avLst/>
            <a:gdLst>
              <a:gd name="connsiteX0" fmla="*/ 0 w 2501900"/>
              <a:gd name="connsiteY0" fmla="*/ 755650 h 768350"/>
              <a:gd name="connsiteX1" fmla="*/ 463550 w 2501900"/>
              <a:gd name="connsiteY1" fmla="*/ 6350 h 768350"/>
              <a:gd name="connsiteX2" fmla="*/ 2501900 w 2501900"/>
              <a:gd name="connsiteY2" fmla="*/ 0 h 768350"/>
              <a:gd name="connsiteX3" fmla="*/ 2044700 w 2501900"/>
              <a:gd name="connsiteY3" fmla="*/ 768350 h 768350"/>
              <a:gd name="connsiteX4" fmla="*/ 0 w 2501900"/>
              <a:gd name="connsiteY4" fmla="*/ 755650 h 76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1900" h="768350">
                <a:moveTo>
                  <a:pt x="0" y="755650"/>
                </a:moveTo>
                <a:lnTo>
                  <a:pt x="463550" y="6350"/>
                </a:lnTo>
                <a:lnTo>
                  <a:pt x="2501900" y="0"/>
                </a:lnTo>
                <a:lnTo>
                  <a:pt x="2044700" y="768350"/>
                </a:lnTo>
                <a:lnTo>
                  <a:pt x="0" y="75565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H="1">
            <a:off x="1473200" y="1060450"/>
            <a:ext cx="6350" cy="2273300"/>
          </a:xfrm>
          <a:prstGeom prst="line">
            <a:avLst/>
          </a:prstGeom>
          <a:ln w="12700" cap="rnd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1473200" y="3327400"/>
            <a:ext cx="2032000" cy="6350"/>
          </a:xfrm>
          <a:prstGeom prst="line">
            <a:avLst/>
          </a:prstGeom>
          <a:ln w="12700" cap="rnd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1008063" y="3333750"/>
            <a:ext cx="458787" cy="750168"/>
          </a:xfrm>
          <a:prstGeom prst="line">
            <a:avLst/>
          </a:prstGeom>
          <a:ln w="12700" cap="rnd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олилиния 38"/>
          <p:cNvSpPr/>
          <p:nvPr/>
        </p:nvSpPr>
        <p:spPr>
          <a:xfrm>
            <a:off x="3048000" y="1054100"/>
            <a:ext cx="463550" cy="3035300"/>
          </a:xfrm>
          <a:custGeom>
            <a:avLst/>
            <a:gdLst>
              <a:gd name="connsiteX0" fmla="*/ 0 w 463550"/>
              <a:gd name="connsiteY0" fmla="*/ 755650 h 3035300"/>
              <a:gd name="connsiteX1" fmla="*/ 463550 w 463550"/>
              <a:gd name="connsiteY1" fmla="*/ 0 h 3035300"/>
              <a:gd name="connsiteX2" fmla="*/ 457200 w 463550"/>
              <a:gd name="connsiteY2" fmla="*/ 2273300 h 3035300"/>
              <a:gd name="connsiteX3" fmla="*/ 0 w 463550"/>
              <a:gd name="connsiteY3" fmla="*/ 3035300 h 3035300"/>
              <a:gd name="connsiteX4" fmla="*/ 0 w 463550"/>
              <a:gd name="connsiteY4" fmla="*/ 755650 h 303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550" h="3035300">
                <a:moveTo>
                  <a:pt x="0" y="755650"/>
                </a:moveTo>
                <a:lnTo>
                  <a:pt x="463550" y="0"/>
                </a:lnTo>
                <a:cubicBezTo>
                  <a:pt x="461433" y="757767"/>
                  <a:pt x="459317" y="1515533"/>
                  <a:pt x="457200" y="2273300"/>
                </a:cubicBezTo>
                <a:lnTo>
                  <a:pt x="0" y="3035300"/>
                </a:lnTo>
                <a:lnTo>
                  <a:pt x="0" y="75565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олилиния 56"/>
          <p:cNvSpPr/>
          <p:nvPr/>
        </p:nvSpPr>
        <p:spPr>
          <a:xfrm>
            <a:off x="1904533" y="413042"/>
            <a:ext cx="648072" cy="4243540"/>
          </a:xfrm>
          <a:custGeom>
            <a:avLst/>
            <a:gdLst>
              <a:gd name="connsiteX0" fmla="*/ 0 w 463550"/>
              <a:gd name="connsiteY0" fmla="*/ 755650 h 3035300"/>
              <a:gd name="connsiteX1" fmla="*/ 463550 w 463550"/>
              <a:gd name="connsiteY1" fmla="*/ 0 h 3035300"/>
              <a:gd name="connsiteX2" fmla="*/ 457200 w 463550"/>
              <a:gd name="connsiteY2" fmla="*/ 2273300 h 3035300"/>
              <a:gd name="connsiteX3" fmla="*/ 0 w 463550"/>
              <a:gd name="connsiteY3" fmla="*/ 3035300 h 3035300"/>
              <a:gd name="connsiteX4" fmla="*/ 0 w 463550"/>
              <a:gd name="connsiteY4" fmla="*/ 755650 h 303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550" h="3035300">
                <a:moveTo>
                  <a:pt x="0" y="755650"/>
                </a:moveTo>
                <a:lnTo>
                  <a:pt x="463550" y="0"/>
                </a:lnTo>
                <a:cubicBezTo>
                  <a:pt x="461433" y="757767"/>
                  <a:pt x="459317" y="1515533"/>
                  <a:pt x="457200" y="2273300"/>
                </a:cubicBezTo>
                <a:lnTo>
                  <a:pt x="0" y="3035300"/>
                </a:lnTo>
                <a:lnTo>
                  <a:pt x="0" y="75565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2267744" y="839366"/>
            <a:ext cx="0" cy="3816424"/>
          </a:xfrm>
          <a:prstGeom prst="line">
            <a:avLst/>
          </a:prstGeom>
          <a:ln cap="rnd">
            <a:prstDash val="lg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1478756" y="1814514"/>
            <a:ext cx="1571625" cy="1515416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>
            <a:off x="2403314" y="669888"/>
            <a:ext cx="0" cy="3816424"/>
          </a:xfrm>
          <a:prstGeom prst="line">
            <a:avLst/>
          </a:prstGeom>
          <a:ln cap="rnd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1014413" y="1059582"/>
            <a:ext cx="2483817" cy="3024336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475656" y="1059582"/>
            <a:ext cx="1584176" cy="3024336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14413" y="1819275"/>
            <a:ext cx="2483817" cy="151065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1014413" y="1814513"/>
            <a:ext cx="2035968" cy="22694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2228569" y="2538602"/>
            <a:ext cx="72000" cy="72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1963936" y="3331521"/>
            <a:ext cx="303808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2271583" y="3330498"/>
            <a:ext cx="303808" cy="0"/>
          </a:xfrm>
          <a:prstGeom prst="line">
            <a:avLst/>
          </a:prstGeom>
          <a:ln w="12700" cap="rnd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>
            <a:off x="2147745" y="4082331"/>
            <a:ext cx="26063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1923585" y="4082331"/>
            <a:ext cx="216482" cy="0"/>
          </a:xfrm>
          <a:prstGeom prst="line">
            <a:avLst/>
          </a:prstGeom>
          <a:ln w="19050" cap="rnd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>
            <a:off x="2295145" y="1817766"/>
            <a:ext cx="260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1947384" y="1818329"/>
            <a:ext cx="216482" cy="0"/>
          </a:xfrm>
          <a:prstGeom prst="line">
            <a:avLst/>
          </a:prstGeom>
          <a:ln w="28575" cap="rnd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2378965" y="1052755"/>
            <a:ext cx="2606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9" name="Параллелограмм 4098"/>
          <p:cNvSpPr/>
          <p:nvPr/>
        </p:nvSpPr>
        <p:spPr>
          <a:xfrm>
            <a:off x="5143647" y="1122243"/>
            <a:ext cx="3528392" cy="754063"/>
          </a:xfrm>
          <a:prstGeom prst="parallelogram">
            <a:avLst>
              <a:gd name="adj" fmla="val 105842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2163866" y="1058557"/>
            <a:ext cx="144780" cy="0"/>
          </a:xfrm>
          <a:prstGeom prst="line">
            <a:avLst/>
          </a:prstGeom>
          <a:ln w="25400" cap="rnd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1" name="Прямая соединительная линия 4100"/>
          <p:cNvCxnSpPr/>
          <p:nvPr/>
        </p:nvCxnSpPr>
        <p:spPr>
          <a:xfrm flipV="1">
            <a:off x="5691229" y="2807800"/>
            <a:ext cx="2376264" cy="90103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9" grpId="0" animBg="1"/>
      <p:bldP spid="57" grpId="0" animBg="1"/>
      <p:bldP spid="38" grpId="0" animBg="1"/>
      <p:bldP spid="30" grpId="0" animBg="1"/>
      <p:bldP spid="40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42" y="1536997"/>
            <a:ext cx="2541587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70323"/>
            <a:ext cx="1968500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682691" y="312638"/>
                <a:ext cx="77786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3200" b="1" i="1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Асимметрия </a:t>
                </a:r>
                <a14:m>
                  <m:oMath xmlns:m="http://schemas.openxmlformats.org/officeDocument/2006/math">
                    <m:r>
                      <a:rPr lang="ru-RU" sz="3200" b="0" i="0" smtClean="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−</m:t>
                    </m:r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отсутствие симметрии</a:t>
                </a:r>
                <a:endParaRPr lang="ru-RU" sz="32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691" y="312638"/>
                <a:ext cx="7778617" cy="584775"/>
              </a:xfrm>
              <a:prstGeom prst="rect">
                <a:avLst/>
              </a:prstGeom>
              <a:blipFill rotWithShape="1">
                <a:blip r:embed="rId5"/>
                <a:stretch>
                  <a:fillRect t="-14583" b="-32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319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Анатолій Андросюк, Всем Взаимофренд . - Зеркальные пейзаж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4" b="7411"/>
          <a:stretch/>
        </p:blipFill>
        <p:spPr bwMode="auto">
          <a:xfrm>
            <a:off x="3290933" y="457430"/>
            <a:ext cx="2818782" cy="189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453392"/>
            <a:ext cx="2523579" cy="189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8443"/>
            <a:ext cx="2808313" cy="189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619672" y="3003798"/>
            <a:ext cx="6227215" cy="1536551"/>
          </a:xfrm>
          <a:prstGeom prst="roundRect">
            <a:avLst/>
          </a:prstGeom>
          <a:solidFill>
            <a:srgbClr val="F8F7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93774" y="3075806"/>
            <a:ext cx="5761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Центр, ось и плоскость симметрии многогранника называются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элементами симметрии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этого многогранника.</a:t>
            </a:r>
          </a:p>
        </p:txBody>
      </p:sp>
    </p:spTree>
    <p:extLst>
      <p:ext uri="{BB962C8B-B14F-4D97-AF65-F5344CB8AC3E}">
        <p14:creationId xmlns:p14="http://schemas.microsoft.com/office/powerpoint/2010/main" val="277871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-36512" y="0"/>
            <a:ext cx="9180512" cy="5143500"/>
          </a:xfrm>
          <a:prstGeom prst="rect">
            <a:avLst/>
          </a:prstGeom>
          <a:solidFill>
            <a:srgbClr val="E4EBF4">
              <a:alpha val="50000"/>
            </a:srgbClr>
          </a:solidFill>
          <a:ln>
            <a:solidFill>
              <a:srgbClr val="E4EB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projects\Математика\Катя\рисунки\Геометрия 9\0_23ce1_86311b9d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86" y="416416"/>
            <a:ext cx="1800000" cy="12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projects\Математика\Катя\рисунки\Геометрия 9\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650" y="414914"/>
            <a:ext cx="1800000" cy="12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387"/>
          <a:stretch/>
        </p:blipFill>
        <p:spPr bwMode="auto">
          <a:xfrm>
            <a:off x="251520" y="3238843"/>
            <a:ext cx="1800000" cy="1348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142" y="2900432"/>
            <a:ext cx="1800000" cy="13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3" b="6404"/>
          <a:stretch/>
        </p:blipFill>
        <p:spPr>
          <a:xfrm>
            <a:off x="4871110" y="778819"/>
            <a:ext cx="1800000" cy="12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110" y="3601517"/>
            <a:ext cx="1800000" cy="1349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241948" y="134144"/>
            <a:ext cx="2667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effectLst>
                  <a:glow rad="177800">
                    <a:schemeClr val="tx1">
                      <a:alpha val="50000"/>
                    </a:schemeClr>
                  </a:glow>
                </a:effectLst>
                <a:latin typeface="Times New Roman"/>
                <a:ea typeface="Calibri"/>
              </a:rPr>
              <a:t>Многогранники</a:t>
            </a:r>
            <a:endParaRPr lang="ru-RU" sz="2800" b="1" i="1" dirty="0">
              <a:solidFill>
                <a:schemeClr val="bg1"/>
              </a:solidFill>
              <a:effectLst>
                <a:glow rad="177800">
                  <a:schemeClr val="tx1">
                    <a:alpha val="50000"/>
                  </a:schemeClr>
                </a:glow>
              </a:effectLst>
            </a:endParaRPr>
          </a:p>
        </p:txBody>
      </p:sp>
      <p:cxnSp>
        <p:nvCxnSpPr>
          <p:cNvPr id="3" name="Прямая соединительная линия 2"/>
          <p:cNvCxnSpPr>
            <a:stCxn id="7" idx="2"/>
          </p:cNvCxnSpPr>
          <p:nvPr/>
        </p:nvCxnSpPr>
        <p:spPr>
          <a:xfrm flipH="1">
            <a:off x="4572000" y="657364"/>
            <a:ext cx="3807" cy="4486136"/>
          </a:xfrm>
          <a:prstGeom prst="line">
            <a:avLst/>
          </a:prstGeom>
          <a:ln w="19050">
            <a:solidFill>
              <a:schemeClr val="bg1"/>
            </a:solidFill>
          </a:ln>
          <a:effectLst>
            <a:glow rad="50800">
              <a:schemeClr val="tx1">
                <a:alpha val="40000"/>
              </a:schemeClr>
            </a:glow>
            <a:outerShdw blurRad="63500" sx="80000" sy="80000" algn="ctr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D:\projects\Математика\Катя\рисунки\Геометрия 9\25000000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8" t="1810" r="1670"/>
          <a:stretch/>
        </p:blipFill>
        <p:spPr bwMode="auto">
          <a:xfrm>
            <a:off x="2563459" y="999384"/>
            <a:ext cx="1440000" cy="1307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projects\Математика\Катя\рисунки\Геометрия 9\1121030503_1b514019bc_z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" r="23986"/>
          <a:stretch/>
        </p:blipFill>
        <p:spPr bwMode="auto">
          <a:xfrm>
            <a:off x="425932" y="1773045"/>
            <a:ext cx="1440000" cy="1306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992" r="26667" b="6296"/>
          <a:stretch/>
        </p:blipFill>
        <p:spPr>
          <a:xfrm>
            <a:off x="5042990" y="2144977"/>
            <a:ext cx="1440000" cy="1307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Рисунок 3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600" r="157" b="5673"/>
          <a:stretch/>
        </p:blipFill>
        <p:spPr>
          <a:xfrm>
            <a:off x="7168811" y="2131693"/>
            <a:ext cx="1440000" cy="1308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74292" y="4613480"/>
            <a:ext cx="2940292" cy="461665"/>
          </a:xfrm>
          <a:prstGeom prst="rect">
            <a:avLst/>
          </a:prstGeom>
          <a:effectLst>
            <a:glow rad="228600">
              <a:schemeClr val="tx1"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70000"/>
                    </a:schemeClr>
                  </a:glow>
                </a:effectLst>
                <a:latin typeface="Times New Roman"/>
                <a:ea typeface="Calibri"/>
              </a:rPr>
              <a:t>Их создают люди …</a:t>
            </a:r>
            <a:endParaRPr lang="ru-RU" sz="2400" b="1" dirty="0">
              <a:solidFill>
                <a:schemeClr val="bg1"/>
              </a:solidFill>
              <a:effectLst>
                <a:glow rad="101600">
                  <a:schemeClr val="tx1">
                    <a:alpha val="70000"/>
                  </a:schemeClr>
                </a:glo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02232" y="3959877"/>
            <a:ext cx="3273653" cy="461665"/>
          </a:xfrm>
          <a:prstGeom prst="rect">
            <a:avLst/>
          </a:prstGeom>
          <a:effectLst>
            <a:glow rad="228600">
              <a:schemeClr val="tx1"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70000"/>
                    </a:schemeClr>
                  </a:glow>
                </a:effectLst>
                <a:latin typeface="Times New Roman"/>
                <a:ea typeface="Calibri"/>
              </a:rPr>
              <a:t>Их создаёт природа …</a:t>
            </a:r>
            <a:endParaRPr lang="ru-RU" sz="2400" b="1" dirty="0">
              <a:solidFill>
                <a:schemeClr val="bg1"/>
              </a:solidFill>
              <a:effectLst>
                <a:glow rad="101600">
                  <a:schemeClr val="tx1">
                    <a:alpha val="7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592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7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7951" y="267494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/>
                <a:ea typeface="Calibri"/>
              </a:rPr>
              <a:t>Каждая вершина правильного многогранника может быть вершиной: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99542"/>
            <a:ext cx="5976664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трёх, четырёх или пяти равносторонних треугольников;</a:t>
            </a:r>
            <a:endParaRPr lang="ru-RU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1131590"/>
            <a:ext cx="188609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трёх квадратов;</a:t>
            </a:r>
            <a:endParaRPr lang="ru-RU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1568971"/>
            <a:ext cx="371781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трёх правильных пятиугольников.</a:t>
            </a:r>
            <a:endParaRPr lang="ru-RU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2028154"/>
            <a:ext cx="8640960" cy="771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Таким образом, существуют следующие 5 видов правильных многогранников: </a:t>
            </a:r>
            <a:endParaRPr lang="ru-RU" sz="20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91350" y="2850257"/>
            <a:ext cx="1205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додекаэдр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232" y="2850490"/>
            <a:ext cx="1193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5"/>
                </a:solidFill>
                <a:latin typeface="Times New Roman"/>
                <a:ea typeface="Calibri"/>
                <a:cs typeface="Times New Roman"/>
              </a:rPr>
              <a:t>тетраэдр</a:t>
            </a:r>
            <a:endParaRPr lang="ru-RU" b="1" i="1" dirty="0">
              <a:solidFill>
                <a:schemeClr val="accent5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8678" y="2850257"/>
            <a:ext cx="1014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4"/>
                </a:solidFill>
                <a:latin typeface="Times New Roman"/>
                <a:ea typeface="Calibri"/>
                <a:cs typeface="Times New Roman"/>
              </a:rPr>
              <a:t>гексаэдр</a:t>
            </a:r>
            <a:endParaRPr lang="ru-RU" b="1" i="1" dirty="0">
              <a:solidFill>
                <a:schemeClr val="accent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54754" y="2850257"/>
            <a:ext cx="103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октаэдр</a:t>
            </a:r>
            <a:endParaRPr lang="ru-RU" b="1" i="1" dirty="0">
              <a:solidFill>
                <a:schemeClr val="accent3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40152" y="2846065"/>
            <a:ext cx="107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6"/>
                </a:solidFill>
                <a:latin typeface="Times New Roman"/>
                <a:ea typeface="Calibri"/>
                <a:cs typeface="Times New Roman"/>
              </a:rPr>
              <a:t>икосаэдр</a:t>
            </a:r>
            <a:endParaRPr lang="ru-RU" b="1" i="1" dirty="0">
              <a:solidFill>
                <a:schemeClr val="accent6"/>
              </a:solidFill>
            </a:endParaRPr>
          </a:p>
        </p:txBody>
      </p:sp>
      <p:pic>
        <p:nvPicPr>
          <p:cNvPr id="18" name="Picture 12" descr="http://ru.static.z-dn.net/files/d0e/edd0bbcd99509e3f372dd694716959c6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91829"/>
            <a:ext cx="1368152" cy="149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0" r="14776"/>
          <a:stretch/>
        </p:blipFill>
        <p:spPr>
          <a:xfrm>
            <a:off x="7429500" y="3219822"/>
            <a:ext cx="1514475" cy="1581306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78696"/>
            <a:ext cx="1622606" cy="1283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095" y="3363838"/>
            <a:ext cx="1202432" cy="120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728" y="3291981"/>
            <a:ext cx="1442131" cy="146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64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2" grpId="0"/>
      <p:bldP spid="14" grpId="0"/>
      <p:bldP spid="15" grpId="0"/>
      <p:bldP spid="3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4798</TotalTime>
  <Words>576</Words>
  <Application>Microsoft Office PowerPoint</Application>
  <PresentationFormat>Экран (16:9)</PresentationFormat>
  <Paragraphs>112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Наталья</cp:lastModifiedBy>
  <cp:revision>1329</cp:revision>
  <dcterms:created xsi:type="dcterms:W3CDTF">2014-07-28T06:44:27Z</dcterms:created>
  <dcterms:modified xsi:type="dcterms:W3CDTF">2020-03-31T13:55:07Z</dcterms:modified>
</cp:coreProperties>
</file>