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0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natproctox\Desktop\&#1089;&#1080;&#1090;&#1091;&#1072;&#1094;&#1080;&#1103;%20&#1084;&#1077;&#1089;&#1103;&#1094;&#1072;\&#1076;&#1083;&#1103;%20&#1080;&#1075;&#1088;&#1099;.mp3" TargetMode="Externa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natproctox\Desktop\&#1089;&#1080;&#1090;&#1091;&#1072;&#1094;&#1080;&#1103;%20&#1084;&#1077;&#1089;&#1103;&#1094;&#1072;\&#1084;&#1091;&#1079;&#1099;&#1082;&#1072;%20&#1087;&#1088;&#1080;&#1088;&#1086;&#1076;&#1099;.mp3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natproctox\Desktop\&#1089;&#1080;&#1090;&#1091;&#1072;&#1094;&#1080;&#1103;%20&#1084;&#1077;&#1089;&#1103;&#1094;&#1072;\&#1076;&#1083;&#1103;%20&#1088;&#1080;&#1089;&#1086;&#1074;&#1072;&#1085;&#1080;&#1103;.mp3" TargetMode="Externa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natproctox\Desktop\&#1089;&#1080;&#1090;&#1091;&#1072;&#1094;&#1080;&#1103;%20&#1084;&#1077;&#1089;&#1103;&#1094;&#1072;\&#1043;&#1080;&#1084;&#1085;-&#1056;&#1060;.mp3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401080" cy="121444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Муниципальное Бюджетное образовательное учреждение «Детский сад №35»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i="1" dirty="0" smtClean="0"/>
              <a:t>Игра – викторина </a:t>
            </a:r>
          </a:p>
          <a:p>
            <a:pPr algn="ctr">
              <a:buNone/>
            </a:pPr>
            <a:r>
              <a:rPr lang="ru-RU" sz="5400" b="1" i="1" dirty="0" smtClean="0"/>
              <a:t>в старшей группе</a:t>
            </a:r>
          </a:p>
          <a:p>
            <a:pPr algn="ctr">
              <a:buNone/>
            </a:pPr>
            <a:r>
              <a:rPr lang="ru-RU" sz="5400" b="1" i="1" dirty="0" smtClean="0"/>
              <a:t>«Россия – Родина моя»</a:t>
            </a:r>
          </a:p>
          <a:p>
            <a:pPr algn="ctr">
              <a:buNone/>
            </a:pPr>
            <a:endParaRPr lang="ru-RU" sz="2400" b="1" i="1" dirty="0" smtClean="0"/>
          </a:p>
          <a:p>
            <a:pPr algn="r">
              <a:buNone/>
            </a:pPr>
            <a:r>
              <a:rPr lang="ru-RU" sz="2400" dirty="0" smtClean="0"/>
              <a:t>ПОДГОТОВИЛИ ВОСПИТАТЕЛИ: САВИНА О.И.</a:t>
            </a:r>
          </a:p>
          <a:p>
            <a:pPr algn="r">
              <a:buNone/>
            </a:pPr>
            <a:r>
              <a:rPr lang="ru-RU" sz="2400" dirty="0" smtClean="0"/>
              <a:t>ПУЧКОВА Н.В.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Динамическая пауза</a:t>
            </a:r>
            <a:endParaRPr lang="ru-RU" dirty="0"/>
          </a:p>
        </p:txBody>
      </p:sp>
      <p:pic>
        <p:nvPicPr>
          <p:cNvPr id="4" name="Содержимое 3" descr="IMG_0029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2" y="1500174"/>
            <a:ext cx="8001056" cy="5065240"/>
          </a:xfrm>
          <a:ln w="57150">
            <a:solidFill>
              <a:srgbClr val="C00000"/>
            </a:solidFill>
          </a:ln>
        </p:spPr>
      </p:pic>
      <p:pic>
        <p:nvPicPr>
          <p:cNvPr id="5" name="для игр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24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9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 тур «Ах, какие праздники»</a:t>
            </a:r>
            <a:endParaRPr lang="ru-RU" dirty="0"/>
          </a:p>
        </p:txBody>
      </p:sp>
      <p:pic>
        <p:nvPicPr>
          <p:cNvPr id="4" name="Содержимое 3" descr="IMG_00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9" y="1214422"/>
            <a:ext cx="8368412" cy="5286412"/>
          </a:xfrm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Новый год</a:t>
            </a:r>
            <a:endParaRPr lang="ru-RU" dirty="0"/>
          </a:p>
        </p:txBody>
      </p:sp>
      <p:pic>
        <p:nvPicPr>
          <p:cNvPr id="6" name="Содержимое 5" descr="IMG_001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643174" y="1357298"/>
            <a:ext cx="3857652" cy="5143536"/>
          </a:xfrm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День защитника отечества</a:t>
            </a:r>
            <a:endParaRPr lang="ru-RU" dirty="0"/>
          </a:p>
        </p:txBody>
      </p:sp>
      <p:pic>
        <p:nvPicPr>
          <p:cNvPr id="4" name="Содержимое 3" descr="IMG_001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00298" y="1357298"/>
            <a:ext cx="4286279" cy="5214974"/>
          </a:xfrm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Международный женский день</a:t>
            </a:r>
            <a:endParaRPr lang="ru-RU" dirty="0"/>
          </a:p>
        </p:txBody>
      </p:sp>
      <p:pic>
        <p:nvPicPr>
          <p:cNvPr id="4" name="Содержимое 3" descr="IMG_001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85918" y="1214422"/>
            <a:ext cx="5286412" cy="5286412"/>
          </a:xfrm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 мая – день весны и труда</a:t>
            </a:r>
            <a:endParaRPr lang="ru-RU" dirty="0"/>
          </a:p>
        </p:txBody>
      </p:sp>
      <p:pic>
        <p:nvPicPr>
          <p:cNvPr id="4" name="Содержимое 3" descr="IMG_001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071670" y="1298192"/>
            <a:ext cx="5214974" cy="5274079"/>
          </a:xfrm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День победы</a:t>
            </a:r>
            <a:endParaRPr lang="ru-RU" dirty="0"/>
          </a:p>
        </p:txBody>
      </p:sp>
      <p:pic>
        <p:nvPicPr>
          <p:cNvPr id="4" name="Содержимое 3" descr="IMG_00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1554162"/>
            <a:ext cx="3714775" cy="4803795"/>
          </a:xfrm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12 июня – день </a:t>
            </a:r>
            <a:r>
              <a:rPr lang="ru-RU" dirty="0" err="1" smtClean="0"/>
              <a:t>россии</a:t>
            </a:r>
            <a:endParaRPr lang="ru-RU" dirty="0"/>
          </a:p>
        </p:txBody>
      </p:sp>
      <p:pic>
        <p:nvPicPr>
          <p:cNvPr id="4" name="Содержимое 3" descr="IMG_00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337696"/>
            <a:ext cx="4643470" cy="5163138"/>
          </a:xfrm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 тур «любимый сердцу уголок»</a:t>
            </a:r>
            <a:endParaRPr lang="ru-RU" dirty="0"/>
          </a:p>
        </p:txBody>
      </p:sp>
      <p:pic>
        <p:nvPicPr>
          <p:cNvPr id="4" name="Содержимое 3" descr="IMG_00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488028"/>
            <a:ext cx="8215370" cy="5012806"/>
          </a:xfrm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02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285729"/>
            <a:ext cx="4937451" cy="3286148"/>
          </a:xfrm>
          <a:ln w="57150">
            <a:solidFill>
              <a:srgbClr val="C00000"/>
            </a:solidFill>
          </a:ln>
        </p:spPr>
      </p:pic>
      <p:pic>
        <p:nvPicPr>
          <p:cNvPr id="5" name="Содержимое 3" descr="IMG_00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3000372"/>
            <a:ext cx="4955720" cy="3543340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atproctox\Desktop\Новая папка (2)\IMG_000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4" name="музыка приро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09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 </a:t>
            </a:r>
            <a:r>
              <a:rPr lang="ru-RU" dirty="0" err="1" smtClean="0"/>
              <a:t>саров</a:t>
            </a:r>
            <a:endParaRPr lang="ru-RU" dirty="0"/>
          </a:p>
        </p:txBody>
      </p:sp>
      <p:pic>
        <p:nvPicPr>
          <p:cNvPr id="6" name="Содержимое 5" descr="IMG_00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357298"/>
            <a:ext cx="5286412" cy="5143536"/>
          </a:xfrm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Герб города </a:t>
            </a:r>
            <a:r>
              <a:rPr lang="ru-RU" dirty="0" err="1" smtClean="0"/>
              <a:t>саров</a:t>
            </a:r>
            <a:endParaRPr lang="ru-RU" dirty="0"/>
          </a:p>
        </p:txBody>
      </p:sp>
      <p:pic>
        <p:nvPicPr>
          <p:cNvPr id="4" name="Содержимое 3" descr="IMG_002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85918" y="1329289"/>
            <a:ext cx="5357850" cy="5242983"/>
          </a:xfrm>
          <a:ln w="57150">
            <a:solidFill>
              <a:srgbClr val="C00000"/>
            </a:solidFill>
          </a:ln>
        </p:spPr>
      </p:pic>
      <p:pic>
        <p:nvPicPr>
          <p:cNvPr id="5" name="для рисован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7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1 ТУР «Моя необъятная родина»</a:t>
            </a:r>
            <a:endParaRPr lang="ru-RU" b="1" dirty="0"/>
          </a:p>
        </p:txBody>
      </p:sp>
      <p:pic>
        <p:nvPicPr>
          <p:cNvPr id="4" name="Содержимое 3" descr="IMG_00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241804"/>
            <a:ext cx="8572560" cy="5401906"/>
          </a:xfrm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3" name="Picture 5" descr="C:\Users\natproctox\Desktop\Новая папка (2)\IMG_00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19544"/>
            <a:ext cx="8572560" cy="625272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Столица </a:t>
            </a:r>
            <a:r>
              <a:rPr lang="ru-RU" dirty="0" err="1" smtClean="0"/>
              <a:t>россии</a:t>
            </a:r>
            <a:r>
              <a:rPr lang="ru-RU" dirty="0" smtClean="0"/>
              <a:t> - </a:t>
            </a:r>
            <a:r>
              <a:rPr lang="ru-RU" dirty="0" err="1" smtClean="0"/>
              <a:t>москва</a:t>
            </a:r>
            <a:endParaRPr lang="ru-RU" dirty="0"/>
          </a:p>
        </p:txBody>
      </p:sp>
      <p:pic>
        <p:nvPicPr>
          <p:cNvPr id="4" name="Содержимое 3" descr="IMG_00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297352"/>
            <a:ext cx="8572560" cy="5274920"/>
          </a:xfrm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0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728" y="357166"/>
            <a:ext cx="8621552" cy="6143668"/>
          </a:xfrm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0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357166"/>
            <a:ext cx="2918753" cy="2786082"/>
          </a:xfrm>
          <a:ln w="57150">
            <a:solidFill>
              <a:srgbClr val="C00000"/>
            </a:solidFill>
          </a:ln>
        </p:spPr>
      </p:pic>
      <p:pic>
        <p:nvPicPr>
          <p:cNvPr id="5" name="Содержимое 3" descr="IMG_00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85728"/>
            <a:ext cx="3000396" cy="3063086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6" name="Содержимое 5" descr="IMG_00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3357562"/>
            <a:ext cx="3108140" cy="3286124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" y="428604"/>
            <a:ext cx="5714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1</a:t>
            </a:r>
            <a:endParaRPr lang="ru-RU" sz="6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500562" y="428605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2</a:t>
            </a:r>
            <a:endParaRPr lang="ru-RU" sz="6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85720" y="3571876"/>
            <a:ext cx="755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3</a:t>
            </a:r>
            <a:endParaRPr lang="ru-RU" sz="6000" b="1" dirty="0"/>
          </a:p>
        </p:txBody>
      </p:sp>
      <p:pic>
        <p:nvPicPr>
          <p:cNvPr id="22" name="Содержимое 7" descr="IMG_001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7884" y="3571876"/>
            <a:ext cx="2750354" cy="3000396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sp>
        <p:nvSpPr>
          <p:cNvPr id="29" name="Прямоугольник 28"/>
          <p:cNvSpPr/>
          <p:nvPr/>
        </p:nvSpPr>
        <p:spPr>
          <a:xfrm rot="10800000" flipV="1">
            <a:off x="5109080" y="3581482"/>
            <a:ext cx="7423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4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Гимн </a:t>
            </a:r>
            <a:r>
              <a:rPr lang="ru-RU" dirty="0" err="1" smtClean="0"/>
              <a:t>россии</a:t>
            </a:r>
            <a:endParaRPr lang="ru-RU" dirty="0"/>
          </a:p>
        </p:txBody>
      </p:sp>
      <p:pic>
        <p:nvPicPr>
          <p:cNvPr id="18" name="Содержимое 17" descr="IMG_002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000232" y="1306712"/>
            <a:ext cx="5143536" cy="5265560"/>
          </a:xfrm>
          <a:ln w="57150">
            <a:solidFill>
              <a:srgbClr val="C00000"/>
            </a:solidFill>
          </a:ln>
        </p:spPr>
      </p:pic>
      <p:pic>
        <p:nvPicPr>
          <p:cNvPr id="4" name="Гимн-РФ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85786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49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Путин </a:t>
            </a:r>
            <a:r>
              <a:rPr lang="ru-RU" dirty="0" err="1" smtClean="0"/>
              <a:t>владимир</a:t>
            </a:r>
            <a:r>
              <a:rPr lang="ru-RU" dirty="0" smtClean="0"/>
              <a:t> </a:t>
            </a:r>
            <a:r>
              <a:rPr lang="ru-RU" dirty="0" err="1" smtClean="0"/>
              <a:t>владимирович</a:t>
            </a:r>
            <a:endParaRPr lang="ru-RU" dirty="0"/>
          </a:p>
        </p:txBody>
      </p:sp>
      <p:pic>
        <p:nvPicPr>
          <p:cNvPr id="4" name="Содержимое 3" descr="IMG_00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321576"/>
            <a:ext cx="6500858" cy="5250696"/>
          </a:xfrm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123</TotalTime>
  <Words>95</Words>
  <PresentationFormat>Экран (4:3)</PresentationFormat>
  <Paragraphs>26</Paragraphs>
  <Slides>21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Муниципальное Бюджетное образовательное учреждение «Детский сад №35»</vt:lpstr>
      <vt:lpstr>Слайд 2</vt:lpstr>
      <vt:lpstr>1 ТУР «Моя необъятная родина»</vt:lpstr>
      <vt:lpstr>Слайд 4</vt:lpstr>
      <vt:lpstr>Столица россии - москва</vt:lpstr>
      <vt:lpstr>Слайд 6</vt:lpstr>
      <vt:lpstr>Слайд 7</vt:lpstr>
      <vt:lpstr>Гимн россии</vt:lpstr>
      <vt:lpstr>Путин владимир владимирович</vt:lpstr>
      <vt:lpstr>Динамическая пауза</vt:lpstr>
      <vt:lpstr>2 тур «Ах, какие праздники»</vt:lpstr>
      <vt:lpstr>Новый год</vt:lpstr>
      <vt:lpstr>День защитника отечества</vt:lpstr>
      <vt:lpstr>Международный женский день</vt:lpstr>
      <vt:lpstr>1 мая – день весны и труда</vt:lpstr>
      <vt:lpstr>День победы</vt:lpstr>
      <vt:lpstr>12 июня – день россии</vt:lpstr>
      <vt:lpstr>3 тур «любимый сердцу уголок»</vt:lpstr>
      <vt:lpstr>Слайд 19</vt:lpstr>
      <vt:lpstr>Город саров</vt:lpstr>
      <vt:lpstr>Герб города саров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«Детский сад №35»</dc:title>
  <dc:creator>Natalipro</dc:creator>
  <cp:lastModifiedBy>natproctox</cp:lastModifiedBy>
  <cp:revision>10</cp:revision>
  <dcterms:created xsi:type="dcterms:W3CDTF">2020-03-25T09:31:16Z</dcterms:created>
  <dcterms:modified xsi:type="dcterms:W3CDTF">2020-03-31T14:03:49Z</dcterms:modified>
</cp:coreProperties>
</file>