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https://avatars.mds.yandex.net/get-zen_doc/95163/pub_5995a53357906aabcc46c1c9_5995a59de86a9e736706077f/scale_1200"/>
          <p:cNvPicPr>
            <a:picLocks noGrp="1"/>
          </p:cNvPicPr>
          <p:nvPr>
            <p:ph idx="1"/>
          </p:nvPr>
        </p:nvPicPr>
        <p:blipFill>
          <a:blip r:embed="rId2"/>
          <a:srcRect l="28220"/>
          <a:stretch>
            <a:fillRect/>
          </a:stretch>
        </p:blipFill>
        <p:spPr bwMode="auto">
          <a:xfrm>
            <a:off x="1285852" y="285728"/>
            <a:ext cx="650085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5.infourok.ru/uploads/ex/00e7/000b2476-883a24b4/hello_html_39d73830.jpg"/>
          <p:cNvPicPr>
            <a:picLocks noGrp="1"/>
          </p:cNvPicPr>
          <p:nvPr>
            <p:ph idx="1"/>
          </p:nvPr>
        </p:nvPicPr>
        <p:blipFill>
          <a:blip r:embed="rId2"/>
          <a:srcRect l="38322"/>
          <a:stretch>
            <a:fillRect/>
          </a:stretch>
        </p:blipFill>
        <p:spPr bwMode="auto">
          <a:xfrm>
            <a:off x="1071538" y="214290"/>
            <a:ext cx="7429552" cy="591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4287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Содержимое 3" descr="https://i.pinimg.com/originals/37/de/7a/37de7ae11c055b9c1a4724429fdfc9b7.jpg"/>
          <p:cNvPicPr>
            <a:picLocks noGrp="1"/>
          </p:cNvPicPr>
          <p:nvPr>
            <p:ph idx="1"/>
          </p:nvPr>
        </p:nvPicPr>
        <p:blipFill>
          <a:blip r:embed="rId2"/>
          <a:srcRect r="32160"/>
          <a:stretch>
            <a:fillRect/>
          </a:stretch>
        </p:blipFill>
        <p:spPr bwMode="auto">
          <a:xfrm>
            <a:off x="1500166" y="0"/>
            <a:ext cx="6858047" cy="67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e27/00023106-9f39744a/img28.jpg"/>
          <p:cNvPicPr>
            <a:picLocks noGrp="1"/>
          </p:cNvPicPr>
          <p:nvPr>
            <p:ph idx="1"/>
          </p:nvPr>
        </p:nvPicPr>
        <p:blipFill>
          <a:blip r:embed="rId2"/>
          <a:srcRect r="36816"/>
          <a:stretch>
            <a:fillRect/>
          </a:stretch>
        </p:blipFill>
        <p:spPr bwMode="auto">
          <a:xfrm>
            <a:off x="1571604" y="0"/>
            <a:ext cx="6286544" cy="678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12.postila.ru/resize?w=604&amp;src=%2Fdata%2F17%2F22%2F60%2F69%2F17226069b6ae0e1c148a05bad4b995e468a2b24bc54c2e306729cfa2d435203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4216821" cy="2982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s://ds04.infourok.ru/uploads/ex/0e27/00023106-9f39744a/img28.jpg"/>
          <p:cNvPicPr>
            <a:picLocks/>
          </p:cNvPicPr>
          <p:nvPr/>
        </p:nvPicPr>
        <p:blipFill>
          <a:blip r:embed="rId3" cstate="print"/>
          <a:srcRect r="36816"/>
          <a:stretch>
            <a:fillRect/>
          </a:stretch>
        </p:blipFill>
        <p:spPr bwMode="auto">
          <a:xfrm>
            <a:off x="0" y="3643314"/>
            <a:ext cx="2643206" cy="299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s://i.pinimg.com/originals/37/de/7a/37de7ae11c055b9c1a4724429fdfc9b7.jpg"/>
          <p:cNvPicPr>
            <a:picLocks/>
          </p:cNvPicPr>
          <p:nvPr/>
        </p:nvPicPr>
        <p:blipFill>
          <a:blip r:embed="rId4"/>
          <a:srcRect r="32160"/>
          <a:stretch>
            <a:fillRect/>
          </a:stretch>
        </p:blipFill>
        <p:spPr bwMode="auto">
          <a:xfrm>
            <a:off x="3000364" y="3571876"/>
            <a:ext cx="2714643" cy="296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s://ds05.infourok.ru/uploads/ex/00e7/000b2476-883a24b4/hello_html_39d73830.jpg"/>
          <p:cNvPicPr>
            <a:picLocks/>
          </p:cNvPicPr>
          <p:nvPr/>
        </p:nvPicPr>
        <p:blipFill>
          <a:blip r:embed="rId5"/>
          <a:srcRect l="38322"/>
          <a:stretch>
            <a:fillRect/>
          </a:stretch>
        </p:blipFill>
        <p:spPr bwMode="auto">
          <a:xfrm>
            <a:off x="6143636" y="3643314"/>
            <a:ext cx="2571736" cy="276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11" descr="https://avatars.mds.yandex.net/get-zen_doc/95163/pub_5995a53357906aabcc46c1c9_5995a59de86a9e736706077f/scale_1200"/>
          <p:cNvPicPr>
            <a:picLocks/>
          </p:cNvPicPr>
          <p:nvPr/>
        </p:nvPicPr>
        <p:blipFill>
          <a:blip r:embed="rId6"/>
          <a:srcRect l="28220"/>
          <a:stretch>
            <a:fillRect/>
          </a:stretch>
        </p:blipFill>
        <p:spPr bwMode="auto">
          <a:xfrm>
            <a:off x="4714876" y="285728"/>
            <a:ext cx="335758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11liski.detkin-club.ru/images/custom_1/maxresdefault%20%282%29_5bc4e8be13cb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143931" cy="609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186</TotalTime>
  <Words>0</Words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М.видео</cp:lastModifiedBy>
  <cp:revision>20</cp:revision>
  <dcterms:created xsi:type="dcterms:W3CDTF">2020-01-30T04:11:59Z</dcterms:created>
  <dcterms:modified xsi:type="dcterms:W3CDTF">2020-01-30T07:29:16Z</dcterms:modified>
</cp:coreProperties>
</file>