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294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948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962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9391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9614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0236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313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616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09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85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72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40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009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67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210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56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88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6B813D0-4F8F-429C-B4C7-50BEEC2EDFF6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9170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Словарная работа по теме </a:t>
            </a:r>
            <a:r>
              <a:rPr lang="ru-RU" sz="4400" b="1" dirty="0" smtClean="0"/>
              <a:t>«Неопределённые местоимения» 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учитель русского языка и литературы Фиалковская Вероника Петровна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27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7473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ЦЕЛЬ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1608993"/>
            <a:ext cx="6400800" cy="418220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Проверить:</a:t>
            </a:r>
          </a:p>
          <a:p>
            <a:pPr marL="342900" indent="-342900">
              <a:buFontTx/>
              <a:buChar char="-"/>
            </a:pPr>
            <a:r>
              <a:rPr lang="ru-RU" sz="3200" dirty="0" smtClean="0"/>
              <a:t>знания учащихся по теме «Неопределённые местоимения»;</a:t>
            </a:r>
          </a:p>
          <a:p>
            <a:pPr marL="342900" indent="-342900">
              <a:buFontTx/>
              <a:buChar char="-"/>
            </a:pPr>
            <a:r>
              <a:rPr lang="ru-RU" sz="3200" dirty="0"/>
              <a:t>о</a:t>
            </a:r>
            <a:r>
              <a:rPr lang="ru-RU" sz="3200" dirty="0" smtClean="0"/>
              <a:t>рфографические навыки школьников по данной теме</a:t>
            </a:r>
          </a:p>
          <a:p>
            <a:pPr marL="342900" indent="-34290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759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Орфографическая работа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/>
              <a:t>Перепишите, вставьте пропущенные буквы, определите слитные или раздельные написания, обозначьте орфограммы.</a:t>
            </a:r>
          </a:p>
          <a:p>
            <a:r>
              <a:rPr lang="ru-RU" sz="3200" dirty="0" err="1" smtClean="0"/>
              <a:t>Приш</a:t>
            </a:r>
            <a:r>
              <a:rPr lang="ru-RU" sz="3200" dirty="0" smtClean="0"/>
              <a:t>..л (кое)кто, с (не/ни)которых пор, за (не/ни)сколько минут, </a:t>
            </a:r>
            <a:r>
              <a:rPr lang="ru-RU" sz="3200" dirty="0" err="1" smtClean="0"/>
              <a:t>увид</a:t>
            </a:r>
            <a:r>
              <a:rPr lang="ru-RU" sz="3200" dirty="0" smtClean="0"/>
              <a:t>..л кое(у)кого, кое(с)кем </a:t>
            </a:r>
            <a:r>
              <a:rPr lang="ru-RU" sz="3200" dirty="0" err="1" smtClean="0"/>
              <a:t>прил..тел</a:t>
            </a:r>
            <a:r>
              <a:rPr lang="ru-RU" sz="3200" dirty="0" smtClean="0"/>
              <a:t>, чей(либо) </a:t>
            </a:r>
            <a:r>
              <a:rPr lang="ru-RU" sz="3200" dirty="0" err="1" smtClean="0"/>
              <a:t>рю</a:t>
            </a:r>
            <a:r>
              <a:rPr lang="ru-RU" sz="3200" dirty="0" smtClean="0"/>
              <a:t>..</a:t>
            </a:r>
            <a:r>
              <a:rPr lang="ru-RU" sz="3200" dirty="0" err="1" smtClean="0"/>
              <a:t>зак</a:t>
            </a:r>
            <a:r>
              <a:rPr lang="ru-RU" sz="3200" dirty="0" smtClean="0"/>
              <a:t>,  по..</a:t>
            </a:r>
            <a:r>
              <a:rPr lang="ru-RU" sz="3200" dirty="0" err="1" smtClean="0"/>
              <a:t>нимет</a:t>
            </a:r>
            <a:r>
              <a:rPr lang="ru-RU" sz="3200" dirty="0" smtClean="0"/>
              <a:t> что(</a:t>
            </a:r>
            <a:r>
              <a:rPr lang="ru-RU" sz="3200" dirty="0" err="1" smtClean="0"/>
              <a:t>нибу</a:t>
            </a:r>
            <a:r>
              <a:rPr lang="ru-RU" sz="3200" dirty="0" smtClean="0"/>
              <a:t>..ь), дума..</a:t>
            </a:r>
            <a:r>
              <a:rPr lang="ru-RU" sz="3200" dirty="0" err="1" smtClean="0"/>
              <a:t>шь</a:t>
            </a:r>
            <a:r>
              <a:rPr lang="ru-RU" sz="3200" dirty="0" smtClean="0"/>
              <a:t> (кое)что, через (не)которое время </a:t>
            </a:r>
            <a:r>
              <a:rPr lang="ru-RU" sz="3200" dirty="0" err="1" smtClean="0"/>
              <a:t>стан..т</a:t>
            </a:r>
            <a:r>
              <a:rPr lang="ru-RU" sz="3200" dirty="0" smtClean="0"/>
              <a:t> </a:t>
            </a:r>
            <a:r>
              <a:rPr lang="ru-RU" sz="3200" dirty="0" err="1" smtClean="0"/>
              <a:t>извес</a:t>
            </a:r>
            <a:r>
              <a:rPr lang="ru-RU" sz="3200" dirty="0" smtClean="0"/>
              <a:t>..но, какие(то) интерес..</a:t>
            </a:r>
            <a:r>
              <a:rPr lang="ru-RU" sz="3200" dirty="0" err="1" smtClean="0"/>
              <a:t>ные</a:t>
            </a:r>
            <a:r>
              <a:rPr lang="ru-RU" sz="3200" dirty="0" smtClean="0"/>
              <a:t> </a:t>
            </a:r>
            <a:r>
              <a:rPr lang="ru-RU" sz="3200" dirty="0" err="1" smtClean="0"/>
              <a:t>произв</a:t>
            </a:r>
            <a:r>
              <a:rPr lang="ru-RU" sz="3200" dirty="0" smtClean="0"/>
              <a:t>..</a:t>
            </a:r>
            <a:r>
              <a:rPr lang="ru-RU" sz="3200" dirty="0" err="1" smtClean="0"/>
              <a:t>дения</a:t>
            </a:r>
            <a:r>
              <a:rPr lang="ru-RU" sz="3200" dirty="0" smtClean="0"/>
              <a:t> и(с/</a:t>
            </a:r>
            <a:r>
              <a:rPr lang="ru-RU" sz="3200" dirty="0" err="1" smtClean="0"/>
              <a:t>сс</a:t>
            </a:r>
            <a:r>
              <a:rPr lang="ru-RU" sz="3200" dirty="0" smtClean="0"/>
              <a:t>)ку(с/</a:t>
            </a:r>
            <a:r>
              <a:rPr lang="ru-RU" sz="3200" dirty="0" err="1" smtClean="0"/>
              <a:t>сс</a:t>
            </a:r>
            <a:r>
              <a:rPr lang="ru-RU" sz="3200" dirty="0" smtClean="0"/>
              <a:t>)</a:t>
            </a:r>
            <a:r>
              <a:rPr lang="ru-RU" sz="3200" dirty="0" err="1" smtClean="0"/>
              <a:t>тва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Самопроверка – СМ следующий слайд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5317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Орфографическая работа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sz="2800" b="1" dirty="0" smtClean="0"/>
              <a:t>Проверьте правильность написания слов</a:t>
            </a:r>
          </a:p>
          <a:p>
            <a:r>
              <a:rPr lang="ru-RU" sz="3200" dirty="0" err="1" smtClean="0"/>
              <a:t>ПришЁл</a:t>
            </a:r>
            <a:r>
              <a:rPr lang="ru-RU" sz="3200" dirty="0" smtClean="0"/>
              <a:t> </a:t>
            </a:r>
            <a:r>
              <a:rPr lang="ru-RU" sz="1800" i="1" dirty="0" smtClean="0"/>
              <a:t>(в корне после </a:t>
            </a:r>
            <a:r>
              <a:rPr lang="ru-RU" sz="1800" i="1" dirty="0" err="1" smtClean="0"/>
              <a:t>шипящ</a:t>
            </a:r>
            <a:r>
              <a:rPr lang="ru-RU" sz="1800" i="1" dirty="0" smtClean="0"/>
              <a:t>. – Ё) </a:t>
            </a:r>
            <a:r>
              <a:rPr lang="ru-RU" sz="3200" dirty="0" smtClean="0"/>
              <a:t>кое-кто </a:t>
            </a:r>
            <a:r>
              <a:rPr lang="ru-RU" sz="1800" i="1" dirty="0" smtClean="0"/>
              <a:t>(приставка КОЕ- в </a:t>
            </a:r>
            <a:r>
              <a:rPr lang="ru-RU" sz="1800" i="1" dirty="0" err="1" smtClean="0"/>
              <a:t>неопредел</a:t>
            </a:r>
            <a:r>
              <a:rPr lang="ru-RU" sz="1800" i="1" dirty="0" smtClean="0"/>
              <a:t>. мест.)</a:t>
            </a:r>
            <a:r>
              <a:rPr lang="ru-RU" sz="3200" dirty="0" smtClean="0"/>
              <a:t>, с </a:t>
            </a:r>
            <a:r>
              <a:rPr lang="ru-RU" sz="3200" dirty="0" err="1" smtClean="0"/>
              <a:t>нЕкоторых</a:t>
            </a:r>
            <a:r>
              <a:rPr lang="ru-RU" sz="3200" dirty="0" smtClean="0"/>
              <a:t> </a:t>
            </a:r>
            <a:r>
              <a:rPr lang="ru-RU" sz="1800" i="1" dirty="0"/>
              <a:t>(Е под ударением)</a:t>
            </a:r>
            <a:r>
              <a:rPr lang="ru-RU" sz="3200" dirty="0" smtClean="0"/>
              <a:t> пор, за </a:t>
            </a:r>
            <a:r>
              <a:rPr lang="ru-RU" sz="3200" dirty="0" err="1" smtClean="0"/>
              <a:t>нЕсколько</a:t>
            </a:r>
            <a:r>
              <a:rPr lang="ru-RU" sz="3200" dirty="0" smtClean="0"/>
              <a:t> </a:t>
            </a:r>
            <a:r>
              <a:rPr lang="ru-RU" sz="1800" i="1" dirty="0"/>
              <a:t>(Е под ударением</a:t>
            </a:r>
            <a:r>
              <a:rPr lang="ru-RU" sz="1800" i="1" dirty="0" smtClean="0"/>
              <a:t>) </a:t>
            </a:r>
            <a:r>
              <a:rPr lang="ru-RU" sz="3200" dirty="0" smtClean="0"/>
              <a:t>минут, </a:t>
            </a:r>
            <a:r>
              <a:rPr lang="ru-RU" sz="3200" dirty="0" err="1" smtClean="0"/>
              <a:t>увидЕл</a:t>
            </a:r>
            <a:r>
              <a:rPr lang="ru-RU" sz="3200" dirty="0" smtClean="0"/>
              <a:t> </a:t>
            </a:r>
            <a:r>
              <a:rPr lang="ru-RU" sz="1800" dirty="0" smtClean="0"/>
              <a:t>(в глаг. перед -л пишем то же, что и перед –ТЬ) </a:t>
            </a:r>
            <a:r>
              <a:rPr lang="ru-RU" sz="3200" dirty="0" smtClean="0"/>
              <a:t>кое у кого </a:t>
            </a:r>
            <a:r>
              <a:rPr lang="ru-RU" sz="1800" i="1" dirty="0" smtClean="0"/>
              <a:t>(предлог в </a:t>
            </a:r>
            <a:r>
              <a:rPr lang="ru-RU" sz="1800" i="1" dirty="0" err="1" smtClean="0"/>
              <a:t>серед</a:t>
            </a:r>
            <a:r>
              <a:rPr lang="ru-RU" sz="1800" i="1" dirty="0" smtClean="0"/>
              <a:t>. </a:t>
            </a:r>
            <a:r>
              <a:rPr lang="ru-RU" sz="1800" i="1" dirty="0"/>
              <a:t>м</a:t>
            </a:r>
            <a:r>
              <a:rPr lang="ru-RU" sz="1800" i="1" dirty="0" smtClean="0"/>
              <a:t>ест.), </a:t>
            </a:r>
            <a:r>
              <a:rPr lang="ru-RU" sz="3200" dirty="0" smtClean="0"/>
              <a:t>кое с кем </a:t>
            </a:r>
            <a:r>
              <a:rPr lang="ru-RU" sz="1800" i="1" dirty="0"/>
              <a:t>(предлог в </a:t>
            </a:r>
            <a:r>
              <a:rPr lang="ru-RU" sz="1800" i="1" dirty="0" err="1"/>
              <a:t>серед</a:t>
            </a:r>
            <a:r>
              <a:rPr lang="ru-RU" sz="1800" i="1" dirty="0"/>
              <a:t>. мест.)</a:t>
            </a:r>
            <a:r>
              <a:rPr lang="ru-RU" sz="3200" i="1" dirty="0"/>
              <a:t>,</a:t>
            </a:r>
            <a:r>
              <a:rPr lang="ru-RU" sz="3200" dirty="0" smtClean="0"/>
              <a:t> </a:t>
            </a:r>
            <a:r>
              <a:rPr lang="ru-RU" sz="3200" dirty="0" err="1" smtClean="0"/>
              <a:t>прилЕтел</a:t>
            </a:r>
            <a:r>
              <a:rPr lang="ru-RU" sz="3200" dirty="0" smtClean="0"/>
              <a:t> </a:t>
            </a:r>
            <a:r>
              <a:rPr lang="ru-RU" sz="1900" i="1" dirty="0" smtClean="0"/>
              <a:t>(</a:t>
            </a:r>
            <a:r>
              <a:rPr lang="ru-RU" sz="1900" i="1" dirty="0" err="1" smtClean="0"/>
              <a:t>провер</a:t>
            </a:r>
            <a:r>
              <a:rPr lang="ru-RU" sz="1900" i="1" dirty="0" smtClean="0"/>
              <a:t>. гласная в корне – </a:t>
            </a:r>
            <a:r>
              <a:rPr lang="ru-RU" sz="1900" i="1" dirty="0" err="1" smtClean="0"/>
              <a:t>полЁт</a:t>
            </a:r>
            <a:r>
              <a:rPr lang="ru-RU" sz="1900" i="1" dirty="0" smtClean="0"/>
              <a:t>)  </a:t>
            </a:r>
            <a:r>
              <a:rPr lang="ru-RU" sz="3200" dirty="0" smtClean="0"/>
              <a:t>чей-либо </a:t>
            </a:r>
            <a:r>
              <a:rPr lang="ru-RU" sz="1900" i="1" dirty="0" smtClean="0"/>
              <a:t>(неопр. мест. с суффиксом –ЛИБО)  </a:t>
            </a:r>
            <a:r>
              <a:rPr lang="ru-RU" sz="3200" dirty="0" err="1" smtClean="0"/>
              <a:t>рюКзак</a:t>
            </a:r>
            <a:r>
              <a:rPr lang="ru-RU" sz="3200" dirty="0" smtClean="0"/>
              <a:t> </a:t>
            </a:r>
            <a:r>
              <a:rPr lang="ru-RU" sz="1900" i="1" dirty="0" smtClean="0"/>
              <a:t>(</a:t>
            </a:r>
            <a:r>
              <a:rPr lang="ru-RU" sz="1900" i="1" dirty="0" err="1" smtClean="0"/>
              <a:t>непровер</a:t>
            </a:r>
            <a:r>
              <a:rPr lang="ru-RU" sz="1900" i="1" dirty="0" smtClean="0"/>
              <a:t>. глас. в корне – запомнить)</a:t>
            </a:r>
            <a:r>
              <a:rPr lang="ru-RU" sz="3200" dirty="0" smtClean="0"/>
              <a:t>,  </a:t>
            </a:r>
            <a:r>
              <a:rPr lang="ru-RU" sz="3200" dirty="0" err="1" smtClean="0"/>
              <a:t>поДнимет</a:t>
            </a:r>
            <a:r>
              <a:rPr lang="ru-RU" sz="3200" dirty="0" smtClean="0"/>
              <a:t> </a:t>
            </a:r>
            <a:r>
              <a:rPr lang="ru-RU" sz="1900" i="1" dirty="0" smtClean="0"/>
              <a:t>(</a:t>
            </a:r>
            <a:r>
              <a:rPr lang="ru-RU" sz="1900" i="1" dirty="0" err="1" smtClean="0"/>
              <a:t>неизмен</a:t>
            </a:r>
            <a:r>
              <a:rPr lang="ru-RU" sz="1900" i="1" dirty="0" smtClean="0"/>
              <a:t>. </a:t>
            </a:r>
            <a:r>
              <a:rPr lang="ru-RU" sz="1900" i="1" dirty="0"/>
              <a:t>п</a:t>
            </a:r>
            <a:r>
              <a:rPr lang="ru-RU" sz="1900" i="1" dirty="0" smtClean="0"/>
              <a:t>риставка ПОД-) </a:t>
            </a:r>
            <a:r>
              <a:rPr lang="ru-RU" sz="3200" dirty="0" err="1" smtClean="0"/>
              <a:t>что-нибуДь</a:t>
            </a:r>
            <a:r>
              <a:rPr lang="ru-RU" sz="3200" i="1" dirty="0" smtClean="0"/>
              <a:t> </a:t>
            </a:r>
            <a:r>
              <a:rPr lang="ru-RU" sz="1900" i="1" dirty="0"/>
              <a:t>(неопр. мест. </a:t>
            </a:r>
            <a:r>
              <a:rPr lang="ru-RU" sz="1900" i="1" dirty="0" smtClean="0"/>
              <a:t>с </a:t>
            </a:r>
            <a:r>
              <a:rPr lang="ru-RU" sz="1900" i="1" dirty="0"/>
              <a:t>суффиксом </a:t>
            </a:r>
            <a:r>
              <a:rPr lang="ru-RU" sz="1900" i="1" dirty="0" smtClean="0"/>
              <a:t>–НИБУДЬ) </a:t>
            </a:r>
            <a:r>
              <a:rPr lang="ru-RU" sz="3200" dirty="0" smtClean="0"/>
              <a:t>, </a:t>
            </a:r>
            <a:r>
              <a:rPr lang="ru-RU" sz="3200" dirty="0" err="1" smtClean="0"/>
              <a:t>думаЕшь</a:t>
            </a:r>
            <a:r>
              <a:rPr lang="ru-RU" sz="3200" dirty="0" smtClean="0"/>
              <a:t> </a:t>
            </a:r>
            <a:r>
              <a:rPr lang="ru-RU" sz="1900" i="1" dirty="0" smtClean="0"/>
              <a:t>(гл., 1стр., 2 л., ед. ч.)</a:t>
            </a:r>
            <a:r>
              <a:rPr lang="ru-RU" sz="3200" dirty="0" smtClean="0"/>
              <a:t> кое-что </a:t>
            </a:r>
            <a:r>
              <a:rPr lang="ru-RU" sz="1900" i="1" dirty="0"/>
              <a:t>(приставка КОЕ- в </a:t>
            </a:r>
            <a:r>
              <a:rPr lang="ru-RU" sz="1900" i="1" dirty="0" err="1"/>
              <a:t>неопредел</a:t>
            </a:r>
            <a:r>
              <a:rPr lang="ru-RU" sz="1900" i="1" dirty="0"/>
              <a:t>. мест.)</a:t>
            </a:r>
            <a:r>
              <a:rPr lang="ru-RU" sz="3200" i="1" dirty="0"/>
              <a:t> </a:t>
            </a:r>
            <a:r>
              <a:rPr lang="ru-RU" sz="3200" dirty="0" smtClean="0"/>
              <a:t>, через некоторое </a:t>
            </a:r>
            <a:r>
              <a:rPr lang="ru-RU" sz="1900" i="1" dirty="0"/>
              <a:t>(Е под ударением)</a:t>
            </a:r>
            <a:r>
              <a:rPr lang="ru-RU" sz="1900" dirty="0" smtClean="0"/>
              <a:t> </a:t>
            </a:r>
            <a:r>
              <a:rPr lang="ru-RU" sz="3200" dirty="0" smtClean="0"/>
              <a:t>время </a:t>
            </a:r>
            <a:r>
              <a:rPr lang="ru-RU" sz="3200" dirty="0" err="1" smtClean="0"/>
              <a:t>станЕт</a:t>
            </a:r>
            <a:r>
              <a:rPr lang="ru-RU" sz="3200" dirty="0" smtClean="0"/>
              <a:t> </a:t>
            </a:r>
            <a:r>
              <a:rPr lang="ru-RU" sz="1900" i="1" dirty="0"/>
              <a:t>(гл., 1стр., </a:t>
            </a:r>
            <a:r>
              <a:rPr lang="ru-RU" sz="1900" i="1" dirty="0" smtClean="0"/>
              <a:t>3 </a:t>
            </a:r>
            <a:r>
              <a:rPr lang="ru-RU" sz="1900" i="1" dirty="0"/>
              <a:t>л., ед. ч.)</a:t>
            </a:r>
            <a:r>
              <a:rPr lang="ru-RU" sz="1900" dirty="0" smtClean="0"/>
              <a:t> </a:t>
            </a:r>
            <a:r>
              <a:rPr lang="ru-RU" sz="3200" dirty="0" err="1" smtClean="0"/>
              <a:t>извесТно</a:t>
            </a:r>
            <a:r>
              <a:rPr lang="ru-RU" sz="3200" dirty="0" smtClean="0"/>
              <a:t> </a:t>
            </a:r>
            <a:r>
              <a:rPr lang="ru-RU" sz="1900" i="1" dirty="0" smtClean="0"/>
              <a:t>(</a:t>
            </a:r>
            <a:r>
              <a:rPr lang="ru-RU" sz="1900" i="1" dirty="0" err="1" smtClean="0"/>
              <a:t>непроизнос</a:t>
            </a:r>
            <a:r>
              <a:rPr lang="ru-RU" sz="1900" i="1" dirty="0" smtClean="0"/>
              <a:t>. </a:t>
            </a:r>
            <a:r>
              <a:rPr lang="ru-RU" sz="1900" i="1" dirty="0" err="1"/>
              <a:t>с</a:t>
            </a:r>
            <a:r>
              <a:rPr lang="ru-RU" sz="1900" i="1" dirty="0" err="1" smtClean="0"/>
              <a:t>огл</a:t>
            </a:r>
            <a:r>
              <a:rPr lang="ru-RU" sz="1900" i="1" dirty="0" smtClean="0"/>
              <a:t>. – </a:t>
            </a:r>
            <a:r>
              <a:rPr lang="ru-RU" sz="1900" i="1" dirty="0" err="1" smtClean="0"/>
              <a:t>извесТЕн</a:t>
            </a:r>
            <a:r>
              <a:rPr lang="ru-RU" sz="1900" i="1" dirty="0" smtClean="0"/>
              <a:t>)</a:t>
            </a:r>
            <a:r>
              <a:rPr lang="ru-RU" sz="3200" dirty="0" smtClean="0"/>
              <a:t>, какие-то </a:t>
            </a:r>
            <a:r>
              <a:rPr lang="ru-RU" i="1" dirty="0"/>
              <a:t>(неопр. мест. с суффиксом </a:t>
            </a:r>
            <a:r>
              <a:rPr lang="ru-RU" i="1" dirty="0" smtClean="0"/>
              <a:t>–ТО)</a:t>
            </a:r>
            <a:r>
              <a:rPr lang="ru-RU" sz="3200" dirty="0" smtClean="0"/>
              <a:t> интересные </a:t>
            </a:r>
            <a:r>
              <a:rPr lang="ru-RU" sz="1900" i="1" dirty="0"/>
              <a:t>(</a:t>
            </a:r>
            <a:r>
              <a:rPr lang="ru-RU" sz="1900" i="1" dirty="0" err="1" smtClean="0"/>
              <a:t>непроизнос</a:t>
            </a:r>
            <a:r>
              <a:rPr lang="ru-RU" sz="1900" i="1" dirty="0" smtClean="0"/>
              <a:t>. </a:t>
            </a:r>
            <a:r>
              <a:rPr lang="ru-RU" sz="1900" i="1" dirty="0" err="1"/>
              <a:t>согл</a:t>
            </a:r>
            <a:r>
              <a:rPr lang="ru-RU" sz="1900" i="1" dirty="0"/>
              <a:t>. – </a:t>
            </a:r>
            <a:r>
              <a:rPr lang="ru-RU" sz="1900" i="1" dirty="0" err="1" smtClean="0"/>
              <a:t>интереСЕн</a:t>
            </a:r>
            <a:r>
              <a:rPr lang="ru-RU" sz="1900" i="1" dirty="0" smtClean="0"/>
              <a:t>)</a:t>
            </a:r>
            <a:r>
              <a:rPr lang="ru-RU" sz="3200" dirty="0" smtClean="0"/>
              <a:t> </a:t>
            </a:r>
            <a:r>
              <a:rPr lang="ru-RU" sz="3200" dirty="0" err="1" smtClean="0"/>
              <a:t>произвЕдения</a:t>
            </a:r>
            <a:r>
              <a:rPr lang="ru-RU" sz="3200" dirty="0" smtClean="0"/>
              <a:t> </a:t>
            </a:r>
            <a:r>
              <a:rPr lang="ru-RU" sz="1900" i="1" dirty="0" smtClean="0"/>
              <a:t>(</a:t>
            </a:r>
            <a:r>
              <a:rPr lang="ru-RU" sz="1900" i="1" dirty="0" err="1" smtClean="0"/>
              <a:t>провер</a:t>
            </a:r>
            <a:r>
              <a:rPr lang="ru-RU" sz="1900" i="1" dirty="0" smtClean="0"/>
              <a:t>. гласная в корне – </a:t>
            </a:r>
            <a:r>
              <a:rPr lang="ru-RU" sz="1900" i="1" dirty="0" err="1" smtClean="0"/>
              <a:t>привЁл</a:t>
            </a:r>
            <a:r>
              <a:rPr lang="ru-RU" sz="1900" i="1" dirty="0" smtClean="0"/>
              <a:t>) </a:t>
            </a:r>
            <a:r>
              <a:rPr lang="ru-RU" sz="3200" dirty="0" smtClean="0"/>
              <a:t>искусства</a:t>
            </a:r>
            <a:r>
              <a:rPr lang="ru-RU" sz="3200" i="1" dirty="0" smtClean="0"/>
              <a:t> </a:t>
            </a:r>
            <a:r>
              <a:rPr lang="ru-RU" i="1" dirty="0"/>
              <a:t>(</a:t>
            </a:r>
            <a:r>
              <a:rPr lang="ru-RU" i="1" dirty="0" err="1"/>
              <a:t>непровер</a:t>
            </a:r>
            <a:r>
              <a:rPr lang="ru-RU" i="1" dirty="0"/>
              <a:t>. глас. в корне – запомнить</a:t>
            </a:r>
            <a:r>
              <a:rPr lang="ru-RU" i="1" dirty="0" smtClean="0"/>
              <a:t>)</a:t>
            </a:r>
            <a:r>
              <a:rPr lang="ru-RU" dirty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7090428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52</TotalTime>
  <Words>351</Words>
  <Application>Microsoft Office PowerPoint</Application>
  <PresentationFormat>Широкоэкранный</PresentationFormat>
  <Paragraphs>13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Сектор</vt:lpstr>
      <vt:lpstr>Словарная работа по теме «Неопределённые местоимения» </vt:lpstr>
      <vt:lpstr>ЦЕЛЬ</vt:lpstr>
      <vt:lpstr>Орфографическая работа</vt:lpstr>
      <vt:lpstr>Орфографическая работа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Словарная работа по теме «Неопределённые местоимения» </dc:title>
  <dc:creator>Пользователь Windows</dc:creator>
  <cp:lastModifiedBy>Пользователь Windows</cp:lastModifiedBy>
  <cp:revision>8</cp:revision>
  <dcterms:created xsi:type="dcterms:W3CDTF">2020-03-31T06:42:05Z</dcterms:created>
  <dcterms:modified xsi:type="dcterms:W3CDTF">2020-03-31T07:35:00Z</dcterms:modified>
</cp:coreProperties>
</file>