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D7A4A-9947-4D68-BC0E-E59CC84473FF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00E79-9C1D-436B-B314-CC4FBB497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92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00E79-9C1D-436B-B314-CC4FBB49719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593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3C83-F0B0-42A4-B8E7-1F0AE71B023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EBE1-5E12-45B5-9B81-A546155C2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3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3C83-F0B0-42A4-B8E7-1F0AE71B023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EBE1-5E12-45B5-9B81-A546155C2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332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3C83-F0B0-42A4-B8E7-1F0AE71B023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EBE1-5E12-45B5-9B81-A546155C2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157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3C83-F0B0-42A4-B8E7-1F0AE71B023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EBE1-5E12-45B5-9B81-A546155C2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445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3C83-F0B0-42A4-B8E7-1F0AE71B023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EBE1-5E12-45B5-9B81-A546155C2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36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3C83-F0B0-42A4-B8E7-1F0AE71B023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EBE1-5E12-45B5-9B81-A546155C2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546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3C83-F0B0-42A4-B8E7-1F0AE71B023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EBE1-5E12-45B5-9B81-A546155C2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65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3C83-F0B0-42A4-B8E7-1F0AE71B023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EBE1-5E12-45B5-9B81-A546155C2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4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3C83-F0B0-42A4-B8E7-1F0AE71B023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EBE1-5E12-45B5-9B81-A546155C2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685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3C83-F0B0-42A4-B8E7-1F0AE71B023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EBE1-5E12-45B5-9B81-A546155C2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5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3C83-F0B0-42A4-B8E7-1F0AE71B023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7EBE1-5E12-45B5-9B81-A546155C2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13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23C83-F0B0-42A4-B8E7-1F0AE71B023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7EBE1-5E12-45B5-9B81-A546155C2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346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Умножение десятичных дробей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07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436" y="448050"/>
            <a:ext cx="11513127" cy="1325563"/>
          </a:xfrm>
        </p:spPr>
        <p:txBody>
          <a:bodyPr>
            <a:noAutofit/>
          </a:bodyPr>
          <a:lstStyle/>
          <a:p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умножить десятичную дробь на 10, 100, 1000 и т.д., надо в этой дроби перенести запятую вправо соответственно на 1,2,3 т.д. цифры.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483099"/>
            <a:ext cx="4038600" cy="32259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5,2∙10=52</a:t>
            </a:r>
          </a:p>
          <a:p>
            <a:pPr marL="0" indent="0">
              <a:buNone/>
            </a:pPr>
            <a:r>
              <a:rPr lang="ru-RU" sz="4400" dirty="0" smtClean="0"/>
              <a:t>0,27</a:t>
            </a:r>
            <a:r>
              <a:rPr lang="ru-RU" sz="4400" dirty="0" smtClean="0"/>
              <a:t> ∙10=2,7</a:t>
            </a:r>
          </a:p>
          <a:p>
            <a:pPr marL="0" indent="0">
              <a:buNone/>
            </a:pPr>
            <a:r>
              <a:rPr lang="ru-RU" sz="4400" dirty="0" smtClean="0"/>
              <a:t>1,253</a:t>
            </a:r>
            <a:r>
              <a:rPr lang="ru-RU" sz="4400" dirty="0" smtClean="0"/>
              <a:t> ∙10=12,53</a:t>
            </a:r>
          </a:p>
          <a:p>
            <a:pPr marL="0" indent="0">
              <a:buNone/>
            </a:pPr>
            <a:r>
              <a:rPr lang="ru-RU" sz="4400" dirty="0" smtClean="0"/>
              <a:t>64,95</a:t>
            </a:r>
            <a:r>
              <a:rPr lang="ru-RU" sz="4400" dirty="0" smtClean="0"/>
              <a:t> ∙10=649,5</a:t>
            </a:r>
            <a:endParaRPr lang="ru-RU" sz="4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424054" y="2389690"/>
            <a:ext cx="4966855" cy="3225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400" dirty="0" smtClean="0"/>
              <a:t>2,375∙100=237,5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400" dirty="0" smtClean="0"/>
              <a:t>3,2 ∙100=320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400" dirty="0" smtClean="0"/>
              <a:t>28,431 ∙100=2843,1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400" dirty="0" smtClean="0"/>
              <a:t>0,57964 ∙100=57,964</a:t>
            </a:r>
            <a:endParaRPr lang="ru-RU" sz="44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054927" y="5802454"/>
            <a:ext cx="5742710" cy="930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400" dirty="0" smtClean="0"/>
              <a:t>7,1212∙1000=7121,2</a:t>
            </a:r>
          </a:p>
        </p:txBody>
      </p:sp>
    </p:spTree>
    <p:extLst>
      <p:ext uri="{BB962C8B-B14F-4D97-AF65-F5344CB8AC3E}">
        <p14:creationId xmlns:p14="http://schemas.microsoft.com/office/powerpoint/2010/main" val="390759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637" y="122410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умножить десятичную дробь на 0,1; 0,01; 0,001 и т.д., надо в этой дроби перенести запятую влево соответственно на 1, 2, 3 и т. д. цифры.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976745" y="3740727"/>
            <a:ext cx="5451763" cy="16486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1,58∙0,1=0,158</a:t>
            </a:r>
          </a:p>
          <a:p>
            <a:pPr marL="0" indent="0">
              <a:buNone/>
            </a:pPr>
            <a:r>
              <a:rPr lang="ru-RU" sz="4400" dirty="0" smtClean="0"/>
              <a:t>324,7</a:t>
            </a:r>
            <a:r>
              <a:rPr lang="ru-RU" sz="4400" dirty="0" smtClean="0"/>
              <a:t> ∙0,01=3,247</a:t>
            </a:r>
          </a:p>
        </p:txBody>
      </p:sp>
    </p:spTree>
    <p:extLst>
      <p:ext uri="{BB962C8B-B14F-4D97-AF65-F5344CB8AC3E}">
        <p14:creationId xmlns:p14="http://schemas.microsoft.com/office/powerpoint/2010/main" val="73367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855" y="2601265"/>
            <a:ext cx="11513127" cy="1325563"/>
          </a:xfrm>
        </p:spPr>
        <p:txBody>
          <a:bodyPr>
            <a:noAutofit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перемножить две десятичные дроби, надо: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1) умножить 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их как натуральные числа, не обращая внимания на запятые;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2) в полученном произведении отделить запятой справа столько цифр, сколько их стоит после запятых в обоих множителях вместе.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75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" t="-8832" r="-2810" b="8832"/>
          <a:stretch/>
        </p:blipFill>
        <p:spPr>
          <a:xfrm>
            <a:off x="540328" y="-651164"/>
            <a:ext cx="11180618" cy="730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89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по учебнику: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48534"/>
            <a:ext cx="10515600" cy="162415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у</a:t>
            </a:r>
            <a:r>
              <a:rPr lang="ru-RU" dirty="0" smtClean="0"/>
              <a:t>стно: стр.231 №3, №4</a:t>
            </a:r>
          </a:p>
          <a:p>
            <a:pPr marL="0" indent="0">
              <a:buNone/>
            </a:pPr>
            <a:r>
              <a:rPr lang="ru-RU" dirty="0" smtClean="0"/>
              <a:t>Задания для тренировки: №911,№914, №916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99654" y="28740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99654" y="4158530"/>
            <a:ext cx="10515600" cy="1624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п.34 выучить правила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стр. 230 ответить устно на вопросы 1-4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№912,№915, №917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63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152</Words>
  <Application>Microsoft Office PowerPoint</Application>
  <PresentationFormat>Широкоэкранный</PresentationFormat>
  <Paragraphs>23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Умножение десятичных дробей</vt:lpstr>
      <vt:lpstr>Чтобы умножить десятичную дробь на 10, 100, 1000 и т.д., надо в этой дроби перенести запятую вправо соответственно на 1,2,3 т.д. цифры.</vt:lpstr>
      <vt:lpstr>Чтобы умножить десятичную дробь на 0,1; 0,01; 0,001 и т.д., надо в этой дроби перенести запятую влево соответственно на 1, 2, 3 и т. д. цифры.</vt:lpstr>
      <vt:lpstr>Чтобы перемножить две десятичные дроби, надо:  1) умножить их как натуральные числа, не обращая внимания на запятые;  2) в полученном произведении отделить запятой справа столько цифр, сколько их стоит после запятых в обоих множителях вместе.</vt:lpstr>
      <vt:lpstr>Презентация PowerPoint</vt:lpstr>
      <vt:lpstr>Работа по учебнику: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десятичных дробей</dc:title>
  <dc:creator>User</dc:creator>
  <cp:lastModifiedBy>User</cp:lastModifiedBy>
  <cp:revision>11</cp:revision>
  <dcterms:created xsi:type="dcterms:W3CDTF">2020-03-31T15:23:24Z</dcterms:created>
  <dcterms:modified xsi:type="dcterms:W3CDTF">2020-03-31T17:00:10Z</dcterms:modified>
</cp:coreProperties>
</file>