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302CA-49EA-42AF-A1A5-3C6B341BC4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F533-3B88-489F-926A-7DB277E7F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302CA-49EA-42AF-A1A5-3C6B341BC4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F533-3B88-489F-926A-7DB277E7F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302CA-49EA-42AF-A1A5-3C6B341BC4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F533-3B88-489F-926A-7DB277E7F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302CA-49EA-42AF-A1A5-3C6B341BC4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F533-3B88-489F-926A-7DB277E7F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302CA-49EA-42AF-A1A5-3C6B341BC4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F533-3B88-489F-926A-7DB277E7F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302CA-49EA-42AF-A1A5-3C6B341BC4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F533-3B88-489F-926A-7DB277E7F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302CA-49EA-42AF-A1A5-3C6B341BC4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F533-3B88-489F-926A-7DB277E7F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302CA-49EA-42AF-A1A5-3C6B341BC4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F533-3B88-489F-926A-7DB277E7F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302CA-49EA-42AF-A1A5-3C6B341BC4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F533-3B88-489F-926A-7DB277E7F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302CA-49EA-42AF-A1A5-3C6B341BC4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F533-3B88-489F-926A-7DB277E7F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302CA-49EA-42AF-A1A5-3C6B341BC4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F533-3B88-489F-926A-7DB277E7F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302CA-49EA-42AF-A1A5-3C6B341BC4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8F533-3B88-489F-926A-7DB277E7F2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/>
              <a:t>Война и мир: смысл </a:t>
            </a:r>
            <a:r>
              <a:rPr lang="ru-RU" dirty="0" smtClean="0"/>
              <a:t>названия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196752"/>
            <a:ext cx="7992888" cy="5112568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В романе Война и мир перед читателем предстает картина эпохи наполеоновских войн и жизнь людей в это непростое время. Произведение охватывает длительный промежуток военного и мирного времени, и мы понимаем, что наилучшим и логическим его названием будет Война и мир. Несмотря на казалось бы простой смысл названия романа, автор закладывает в него некий философский смысл, намекая на его многогранность и </a:t>
            </a:r>
            <a:r>
              <a:rPr lang="ru-RU" dirty="0" smtClean="0">
                <a:solidFill>
                  <a:schemeClr val="tx1"/>
                </a:solidFill>
              </a:rPr>
              <a:t>двойственность.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97346"/>
            <a:ext cx="8568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Раскрывая кратко тему смысла названия романа, отметим, что писатель описывает военные действия, периода 1805-1807 г., и войны 1812 года. Между военными баталиями герои романа живут мирной жизнью. Вот и видит читатель, как мирное время меняет война с Наполеоном, и вновь заканчивается мирным временем. Поэтому смысл слова мир — его прямое значение, то есть мирное небо, а название романа указывает на смену эпизодов мирной и военной жизни. Но в прошлом, слово мир часто употребляли как синоним современному человеческому обществу. Поэтому смысл названия Война и мир может быть «война и общество людей, которые в нее вовлечены». И мы видим образы разных героев, описание их будней, жизнь страны и народа в выбранный автором исторический </a:t>
            </a:r>
            <a:r>
              <a:rPr lang="ru-RU" sz="2400" dirty="0" smtClean="0"/>
              <a:t>период.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Смысл названия Война и мир Толстого: война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User\Desktop\w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449" y="692696"/>
            <a:ext cx="8579677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20891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А можно растолковать смысл названия романа Война и мир более узко. Не последнее место в романе занимает описание дворянских семей, их жизнь, и накал страстей, кипевших между персонажами. Так может быть Война и мир — это противопоставление интриг и размеренной жизни? Разве не проявляется образ войны в лицемерии, карьеризме, самовлюбленности героев, в </a:t>
            </a:r>
            <a:r>
              <a:rPr lang="ru-RU" sz="2800" dirty="0" err="1"/>
              <a:t>дезорганизованности</a:t>
            </a:r>
            <a:r>
              <a:rPr lang="ru-RU" sz="2800" dirty="0"/>
              <a:t> и расколе общества? Автору противны порядки царской России, поэтому он и посылает обществу испытание в виде вторжения наполеоновских войск. И народ воссоединяется, следует единой цели в защите своей Родины. И в этом проявляется образ мира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pe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875" y="692696"/>
            <a:ext cx="8468252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04664"/>
            <a:ext cx="73448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Получается, что Л.Н. Толстой вложил в название своего романа некий философский смысл. Ведь в нем отображается не только мирная жизнь и сражения героев. В нем отражается русское общество, его жизнь, поведение в нетипичных и экстремальных ситуациях, внутренняя борьба, и наконец, сплоченность ради самосохранения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362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Война и мир: смысл названия 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Война и мир: смысл названия </dc:title>
  <dc:creator>User</dc:creator>
  <cp:lastModifiedBy>User</cp:lastModifiedBy>
  <cp:revision>1</cp:revision>
  <dcterms:created xsi:type="dcterms:W3CDTF">2020-03-31T10:21:16Z</dcterms:created>
  <dcterms:modified xsi:type="dcterms:W3CDTF">2020-03-31T10:25:56Z</dcterms:modified>
</cp:coreProperties>
</file>