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140CB7EF-2597-4E97-8ED0-9BFFAA9EAB3D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4"/>
            <p14:sldId id="265"/>
            <p14:sldId id="263"/>
            <p14:sldId id="266"/>
            <p14:sldId id="267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E3F2-1468-4CC3-9D40-810FBEE36AF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58A3-DDEA-4BD5-8839-89C076F44F5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E3F2-1468-4CC3-9D40-810FBEE36AF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58A3-DDEA-4BD5-8839-89C076F44F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E3F2-1468-4CC3-9D40-810FBEE36AF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58A3-DDEA-4BD5-8839-89C076F44F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E3F2-1468-4CC3-9D40-810FBEE36AF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58A3-DDEA-4BD5-8839-89C076F44F5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E3F2-1468-4CC3-9D40-810FBEE36AF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58A3-DDEA-4BD5-8839-89C076F44F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E3F2-1468-4CC3-9D40-810FBEE36AF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58A3-DDEA-4BD5-8839-89C076F44F5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E3F2-1468-4CC3-9D40-810FBEE36AF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58A3-DDEA-4BD5-8839-89C076F44F5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E3F2-1468-4CC3-9D40-810FBEE36AF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58A3-DDEA-4BD5-8839-89C076F44F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E3F2-1468-4CC3-9D40-810FBEE36AF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58A3-DDEA-4BD5-8839-89C076F44F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E3F2-1468-4CC3-9D40-810FBEE36AF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58A3-DDEA-4BD5-8839-89C076F44F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E3F2-1468-4CC3-9D40-810FBEE36AF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58A3-DDEA-4BD5-8839-89C076F44F5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29BE3F2-1468-4CC3-9D40-810FBEE36AF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07758A3-DDEA-4BD5-8839-89C076F44F5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628800"/>
            <a:ext cx="6400800" cy="398484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endParaRPr lang="ru-RU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«О5ону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сиэр-майгы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еттунэн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иитиигэ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тереебут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ийэ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тыл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оруола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Борисова Д.П</a:t>
            </a:r>
          </a:p>
          <a:p>
            <a:pPr algn="r"/>
            <a:r>
              <a:rPr lang="ru-RU" sz="20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иитээччи</a:t>
            </a:r>
            <a:endParaRPr lang="ru-RU" sz="2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Нуора5ана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6480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Мэнэ-Ханаластаа5ы </a:t>
            </a:r>
            <a:r>
              <a:rPr lang="ru-RU" sz="20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уэрэх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салалтата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Дьабыллаа5ы «</a:t>
            </a:r>
            <a:r>
              <a:rPr lang="ru-RU" sz="20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Кэскил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 детсад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1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76672"/>
            <a:ext cx="6512511" cy="1152128"/>
          </a:xfrm>
        </p:spPr>
        <p:txBody>
          <a:bodyPr/>
          <a:lstStyle/>
          <a:p>
            <a:r>
              <a:rPr lang="ru-RU" dirty="0" err="1" smtClean="0"/>
              <a:t>Куутуллэр</a:t>
            </a:r>
            <a:r>
              <a:rPr lang="ru-RU" dirty="0" smtClean="0"/>
              <a:t> </a:t>
            </a:r>
            <a:r>
              <a:rPr lang="ru-RU" dirty="0" err="1" smtClean="0"/>
              <a:t>тумуктэр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988840"/>
            <a:ext cx="6400800" cy="381642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О5о </a:t>
            </a:r>
            <a:r>
              <a:rPr lang="ru-RU" sz="2800" dirty="0" err="1" smtClean="0"/>
              <a:t>бэйэтин</a:t>
            </a:r>
            <a:r>
              <a:rPr lang="ru-RU" sz="2800" dirty="0" smtClean="0"/>
              <a:t> </a:t>
            </a:r>
            <a:r>
              <a:rPr lang="ru-RU" sz="2800" dirty="0" err="1" smtClean="0"/>
              <a:t>санаатын</a:t>
            </a:r>
            <a:r>
              <a:rPr lang="ru-RU" sz="2800" dirty="0" smtClean="0"/>
              <a:t> </a:t>
            </a:r>
            <a:r>
              <a:rPr lang="ru-RU" sz="2800" dirty="0" err="1" smtClean="0"/>
              <a:t>тереебут</a:t>
            </a:r>
            <a:r>
              <a:rPr lang="ru-RU" sz="2800" dirty="0" smtClean="0"/>
              <a:t> </a:t>
            </a:r>
            <a:r>
              <a:rPr lang="ru-RU" sz="2800" dirty="0" err="1" smtClean="0"/>
              <a:t>ийэ</a:t>
            </a:r>
            <a:r>
              <a:rPr lang="ru-RU" sz="2800" dirty="0" smtClean="0"/>
              <a:t> </a:t>
            </a:r>
            <a:r>
              <a:rPr lang="ru-RU" sz="2800" dirty="0" err="1" smtClean="0"/>
              <a:t>тылынан</a:t>
            </a:r>
            <a:r>
              <a:rPr lang="ru-RU" sz="2800" dirty="0" smtClean="0"/>
              <a:t> </a:t>
            </a:r>
            <a:r>
              <a:rPr lang="ru-RU" sz="2800" dirty="0" err="1" smtClean="0"/>
              <a:t>толору</a:t>
            </a:r>
            <a:r>
              <a:rPr lang="ru-RU" sz="2800" dirty="0" smtClean="0"/>
              <a:t> </a:t>
            </a:r>
            <a:r>
              <a:rPr lang="ru-RU" sz="2800" dirty="0" err="1" smtClean="0"/>
              <a:t>этинэр</a:t>
            </a:r>
            <a:r>
              <a:rPr lang="ru-RU" sz="2800" dirty="0" smtClean="0"/>
              <a:t>.</a:t>
            </a:r>
          </a:p>
          <a:p>
            <a:r>
              <a:rPr lang="ru-RU" sz="2800" dirty="0" err="1" smtClean="0"/>
              <a:t>Норуотун</a:t>
            </a:r>
            <a:r>
              <a:rPr lang="ru-RU" sz="2800" dirty="0" smtClean="0"/>
              <a:t> </a:t>
            </a:r>
            <a:r>
              <a:rPr lang="ru-RU" sz="2800" dirty="0" err="1" smtClean="0"/>
              <a:t>кутн-сурун</a:t>
            </a:r>
            <a:r>
              <a:rPr lang="ru-RU" sz="2800" dirty="0" smtClean="0"/>
              <a:t>, </a:t>
            </a:r>
            <a:r>
              <a:rPr lang="ru-RU" sz="2800" dirty="0" err="1" smtClean="0"/>
              <a:t>сиэрин-туомун</a:t>
            </a:r>
            <a:r>
              <a:rPr lang="ru-RU" sz="2800" dirty="0" smtClean="0"/>
              <a:t> </a:t>
            </a:r>
            <a:r>
              <a:rPr lang="ru-RU" sz="2800" dirty="0" err="1" smtClean="0"/>
              <a:t>тутуьар</a:t>
            </a:r>
            <a:r>
              <a:rPr lang="ru-RU" sz="2800" dirty="0" smtClean="0"/>
              <a:t> </a:t>
            </a:r>
            <a:r>
              <a:rPr lang="ru-RU" sz="2800" dirty="0" err="1" smtClean="0"/>
              <a:t>буолуохтаах</a:t>
            </a:r>
            <a:r>
              <a:rPr lang="ru-RU" sz="2800" dirty="0" smtClean="0"/>
              <a:t>.</a:t>
            </a:r>
          </a:p>
          <a:p>
            <a:r>
              <a:rPr lang="ru-RU" sz="2800" dirty="0" err="1" smtClean="0"/>
              <a:t>Мааны</a:t>
            </a:r>
            <a:r>
              <a:rPr lang="ru-RU" sz="2800" dirty="0" smtClean="0"/>
              <a:t> </a:t>
            </a:r>
            <a:r>
              <a:rPr lang="ru-RU" sz="2800" dirty="0" err="1" smtClean="0"/>
              <a:t>майгылаах</a:t>
            </a:r>
            <a:r>
              <a:rPr lang="ru-RU" sz="2800" dirty="0" smtClean="0"/>
              <a:t>, </a:t>
            </a:r>
            <a:r>
              <a:rPr lang="ru-RU" sz="2800" dirty="0" err="1" smtClean="0"/>
              <a:t>кэрэ</a:t>
            </a:r>
            <a:r>
              <a:rPr lang="ru-RU" sz="2800" dirty="0" smtClean="0"/>
              <a:t> </a:t>
            </a:r>
            <a:r>
              <a:rPr lang="ru-RU" sz="2800" dirty="0" err="1" smtClean="0"/>
              <a:t>баай</a:t>
            </a:r>
            <a:r>
              <a:rPr lang="ru-RU" sz="2800" dirty="0" smtClean="0"/>
              <a:t> </a:t>
            </a:r>
            <a:r>
              <a:rPr lang="ru-RU" sz="2800" dirty="0" err="1" smtClean="0"/>
              <a:t>тыллаах</a:t>
            </a:r>
            <a:r>
              <a:rPr lang="ru-RU" sz="2800" dirty="0" smtClean="0"/>
              <a:t> о5ону </a:t>
            </a:r>
            <a:r>
              <a:rPr lang="ru-RU" sz="2800" dirty="0" err="1" smtClean="0"/>
              <a:t>иитэн</a:t>
            </a:r>
            <a:r>
              <a:rPr lang="ru-RU" sz="2800" dirty="0" smtClean="0"/>
              <a:t> </a:t>
            </a:r>
            <a:r>
              <a:rPr lang="ru-RU" sz="2800" dirty="0" err="1" smtClean="0"/>
              <a:t>таьаарыы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0342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23\Desktop\PHOTO-2019-09-24-16-28-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276258" cy="587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67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23\Desktop\PHOTO-2019-09-24-16-28-56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6146"/>
            <a:ext cx="8268072" cy="5981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4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23\Desktop\PHOTO-2019-09-24-16-28-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136904" cy="634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68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Проблемата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556792"/>
            <a:ext cx="8229600" cy="4525963"/>
          </a:xfrm>
        </p:spPr>
        <p:txBody>
          <a:bodyPr/>
          <a:lstStyle/>
          <a:p>
            <a:endParaRPr lang="ru-RU" sz="2800" dirty="0" smtClean="0">
              <a:latin typeface="+mj-lt"/>
              <a:cs typeface="Times New Roman" pitchFamily="18" charset="0"/>
            </a:endParaRPr>
          </a:p>
          <a:p>
            <a:pPr algn="ctr"/>
            <a:r>
              <a:rPr lang="ru-RU" sz="2800" dirty="0" err="1" smtClean="0">
                <a:latin typeface="+mj-lt"/>
                <a:cs typeface="Times New Roman" pitchFamily="18" charset="0"/>
              </a:rPr>
              <a:t>Билинни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кэм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ураты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сабыдыалынан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ыччат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бэйэтин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тылын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атын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киирии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тылынан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байытынар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буолла</a:t>
            </a:r>
            <a:r>
              <a:rPr lang="ru-RU" sz="2800" dirty="0" smtClean="0">
                <a:latin typeface="+mj-lt"/>
                <a:cs typeface="Times New Roman" pitchFamily="18" charset="0"/>
              </a:rPr>
              <a:t>.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Ол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тумугэр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о5о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бэйэтин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кыа5ын, дьо6урун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ситэ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арыйбат</a:t>
            </a:r>
            <a:r>
              <a:rPr lang="ru-RU" sz="2800" dirty="0" smtClean="0">
                <a:latin typeface="+mj-lt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толору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туьаммат</a:t>
            </a:r>
            <a:r>
              <a:rPr lang="ru-RU" sz="2800" dirty="0" smtClean="0">
                <a:latin typeface="+mj-lt"/>
                <a:cs typeface="Times New Roman" pitchFamily="18" charset="0"/>
              </a:rPr>
              <a:t>.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Мантан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сылтаан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ейдеспет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буолуу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элбиир</a:t>
            </a:r>
            <a:r>
              <a:rPr lang="ru-RU" sz="2800" dirty="0" smtClean="0">
                <a:latin typeface="+mj-lt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майгы-сигилии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сатарыыр</a:t>
            </a:r>
            <a:r>
              <a:rPr lang="ru-RU" sz="2800" dirty="0" smtClean="0">
                <a:latin typeface="+mj-lt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киьи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киьиэхэ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сыьыана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уларыйда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81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76672"/>
            <a:ext cx="6512511" cy="9361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Актуально</a:t>
            </a:r>
            <a:r>
              <a:rPr lang="en-US" dirty="0" smtClean="0"/>
              <a:t>ha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628800"/>
            <a:ext cx="6400800" cy="4392488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pPr algn="ctr">
              <a:lnSpc>
                <a:spcPct val="120000"/>
              </a:lnSpc>
            </a:pPr>
            <a:r>
              <a:rPr lang="ru-RU" sz="2600" dirty="0" smtClean="0"/>
              <a:t>Саха </a:t>
            </a:r>
            <a:r>
              <a:rPr lang="ru-RU" sz="2600" dirty="0" err="1" smtClean="0"/>
              <a:t>норуотун</a:t>
            </a:r>
            <a:r>
              <a:rPr lang="ru-RU" sz="2600" dirty="0" smtClean="0"/>
              <a:t> </a:t>
            </a:r>
            <a:r>
              <a:rPr lang="ru-RU" sz="2600" dirty="0" err="1" smtClean="0"/>
              <a:t>кэлэр</a:t>
            </a:r>
            <a:r>
              <a:rPr lang="ru-RU" sz="2600" dirty="0" smtClean="0"/>
              <a:t> </a:t>
            </a:r>
            <a:r>
              <a:rPr lang="ru-RU" sz="2600" dirty="0" err="1" smtClean="0"/>
              <a:t>кэскилэ</a:t>
            </a:r>
            <a:r>
              <a:rPr lang="ru-RU" sz="2600" dirty="0" smtClean="0"/>
              <a:t>, </a:t>
            </a:r>
            <a:r>
              <a:rPr lang="ru-RU" sz="2600" dirty="0" err="1" smtClean="0"/>
              <a:t>ыччата</a:t>
            </a:r>
            <a:r>
              <a:rPr lang="ru-RU" sz="2600" dirty="0" smtClean="0"/>
              <a:t> </a:t>
            </a:r>
            <a:r>
              <a:rPr lang="ru-RU" sz="2600" dirty="0" err="1" smtClean="0"/>
              <a:t>билинни</a:t>
            </a:r>
            <a:r>
              <a:rPr lang="ru-RU" sz="2600" dirty="0" smtClean="0"/>
              <a:t> </a:t>
            </a:r>
            <a:r>
              <a:rPr lang="ru-RU" sz="2600" dirty="0" err="1" smtClean="0"/>
              <a:t>сайдыылаах</a:t>
            </a:r>
            <a:r>
              <a:rPr lang="ru-RU" sz="2600" dirty="0" smtClean="0"/>
              <a:t> </a:t>
            </a:r>
            <a:r>
              <a:rPr lang="ru-RU" sz="2600" dirty="0" err="1" smtClean="0"/>
              <a:t>балысханнаах</a:t>
            </a:r>
            <a:r>
              <a:rPr lang="ru-RU" sz="2600" dirty="0" smtClean="0"/>
              <a:t> уйэ5э </a:t>
            </a:r>
            <a:r>
              <a:rPr lang="ru-RU" sz="2600" dirty="0" err="1" smtClean="0"/>
              <a:t>омук</a:t>
            </a:r>
            <a:r>
              <a:rPr lang="ru-RU" sz="2600" dirty="0" smtClean="0"/>
              <a:t> </a:t>
            </a:r>
            <a:r>
              <a:rPr lang="ru-RU" sz="2600" dirty="0" err="1" smtClean="0"/>
              <a:t>быьыытынан</a:t>
            </a:r>
            <a:r>
              <a:rPr lang="ru-RU" sz="2600" dirty="0" smtClean="0"/>
              <a:t> </a:t>
            </a:r>
            <a:r>
              <a:rPr lang="ru-RU" sz="2600" dirty="0" err="1" smtClean="0"/>
              <a:t>сутэн</a:t>
            </a:r>
            <a:r>
              <a:rPr lang="ru-RU" sz="2600" dirty="0" smtClean="0"/>
              <a:t>, </a:t>
            </a:r>
            <a:r>
              <a:rPr lang="ru-RU" sz="2600" dirty="0" err="1" smtClean="0"/>
              <a:t>симэлийэн</a:t>
            </a:r>
            <a:r>
              <a:rPr lang="ru-RU" sz="2600" dirty="0" smtClean="0"/>
              <a:t> </a:t>
            </a:r>
            <a:r>
              <a:rPr lang="ru-RU" sz="2600" dirty="0" err="1" smtClean="0"/>
              <a:t>хаалбатын</a:t>
            </a:r>
            <a:r>
              <a:rPr lang="ru-RU" sz="2600" dirty="0" smtClean="0"/>
              <a:t> </a:t>
            </a:r>
            <a:r>
              <a:rPr lang="ru-RU" sz="2600" dirty="0" err="1" smtClean="0"/>
              <a:t>туьугар</a:t>
            </a:r>
            <a:r>
              <a:rPr lang="ru-RU" sz="2600" dirty="0" smtClean="0"/>
              <a:t> о5о </a:t>
            </a:r>
            <a:r>
              <a:rPr lang="ru-RU" sz="2600" dirty="0" err="1" smtClean="0"/>
              <a:t>тереебут</a:t>
            </a:r>
            <a:r>
              <a:rPr lang="ru-RU" sz="2600" dirty="0" smtClean="0"/>
              <a:t> </a:t>
            </a:r>
            <a:r>
              <a:rPr lang="ru-RU" sz="2600" dirty="0" err="1" smtClean="0"/>
              <a:t>ийэ</a:t>
            </a:r>
            <a:r>
              <a:rPr lang="ru-RU" sz="2600" dirty="0" smtClean="0"/>
              <a:t> </a:t>
            </a:r>
            <a:r>
              <a:rPr lang="ru-RU" sz="2600" dirty="0" err="1" smtClean="0"/>
              <a:t>тылыгар</a:t>
            </a:r>
            <a:r>
              <a:rPr lang="ru-RU" sz="2600" dirty="0" smtClean="0"/>
              <a:t> бол5омто </a:t>
            </a:r>
            <a:r>
              <a:rPr lang="ru-RU" sz="2600" dirty="0" err="1" smtClean="0"/>
              <a:t>ууран</a:t>
            </a:r>
            <a:r>
              <a:rPr lang="ru-RU" sz="2600" dirty="0" smtClean="0"/>
              <a:t> </a:t>
            </a:r>
            <a:r>
              <a:rPr lang="ru-RU" sz="2600" dirty="0" err="1" smtClean="0"/>
              <a:t>сиэр-майгы</a:t>
            </a:r>
            <a:r>
              <a:rPr lang="ru-RU" sz="2600" dirty="0" smtClean="0"/>
              <a:t> </a:t>
            </a:r>
            <a:r>
              <a:rPr lang="ru-RU" sz="2600" dirty="0" err="1" smtClean="0"/>
              <a:t>туругун</a:t>
            </a:r>
            <a:r>
              <a:rPr lang="ru-RU" sz="2600" dirty="0" smtClean="0"/>
              <a:t> </a:t>
            </a:r>
            <a:r>
              <a:rPr lang="ru-RU" sz="2600" dirty="0" err="1" smtClean="0"/>
              <a:t>тупсаран</a:t>
            </a:r>
            <a:r>
              <a:rPr lang="ru-RU" sz="2600" dirty="0" smtClean="0"/>
              <a:t> </a:t>
            </a:r>
            <a:r>
              <a:rPr lang="ru-RU" sz="2600" dirty="0" err="1" smtClean="0"/>
              <a:t>киэн</a:t>
            </a:r>
            <a:r>
              <a:rPr lang="ru-RU" sz="2600" dirty="0" smtClean="0"/>
              <a:t>, </a:t>
            </a:r>
            <a:r>
              <a:rPr lang="ru-RU" sz="2600" dirty="0" err="1" smtClean="0"/>
              <a:t>ыраас</a:t>
            </a:r>
            <a:r>
              <a:rPr lang="ru-RU" sz="2600" dirty="0" smtClean="0"/>
              <a:t> </a:t>
            </a:r>
            <a:r>
              <a:rPr lang="ru-RU" sz="2600" dirty="0" err="1" smtClean="0"/>
              <a:t>дуьаалаах</a:t>
            </a:r>
            <a:r>
              <a:rPr lang="ru-RU" sz="2600" dirty="0" smtClean="0"/>
              <a:t>, </a:t>
            </a:r>
            <a:r>
              <a:rPr lang="ru-RU" sz="2600" dirty="0" err="1" smtClean="0"/>
              <a:t>кэрэ</a:t>
            </a:r>
            <a:r>
              <a:rPr lang="ru-RU" sz="2600" dirty="0" smtClean="0"/>
              <a:t>, </a:t>
            </a:r>
            <a:r>
              <a:rPr lang="ru-RU" sz="2600" dirty="0" err="1" smtClean="0"/>
              <a:t>баай</a:t>
            </a:r>
            <a:r>
              <a:rPr lang="ru-RU" sz="2600" dirty="0" smtClean="0"/>
              <a:t> </a:t>
            </a:r>
            <a:r>
              <a:rPr lang="ru-RU" sz="2600" dirty="0" err="1" smtClean="0"/>
              <a:t>тыллаах</a:t>
            </a:r>
            <a:r>
              <a:rPr lang="ru-RU" sz="2600" dirty="0" smtClean="0"/>
              <a:t> о5ону </a:t>
            </a:r>
            <a:r>
              <a:rPr lang="ru-RU" sz="2600" dirty="0" err="1" smtClean="0"/>
              <a:t>иитиэхтээхпит</a:t>
            </a:r>
            <a:r>
              <a:rPr lang="ru-RU" sz="2600" dirty="0" smtClean="0"/>
              <a:t>. </a:t>
            </a:r>
            <a:r>
              <a:rPr lang="ru-RU" sz="2600" dirty="0" err="1" smtClean="0"/>
              <a:t>Кэлэр</a:t>
            </a:r>
            <a:r>
              <a:rPr lang="ru-RU" sz="2600" dirty="0" smtClean="0"/>
              <a:t> </a:t>
            </a:r>
            <a:r>
              <a:rPr lang="ru-RU" sz="2600" dirty="0" err="1" smtClean="0"/>
              <a:t>кэнчээри</a:t>
            </a:r>
            <a:r>
              <a:rPr lang="ru-RU" sz="2600" dirty="0" smtClean="0"/>
              <a:t> </a:t>
            </a:r>
            <a:r>
              <a:rPr lang="ru-RU" sz="2600" dirty="0" err="1" smtClean="0"/>
              <a:t>ыччаттарбыт</a:t>
            </a:r>
            <a:r>
              <a:rPr lang="ru-RU" sz="2600" dirty="0" smtClean="0"/>
              <a:t> бе5е </a:t>
            </a:r>
            <a:r>
              <a:rPr lang="ru-RU" sz="2600" dirty="0" err="1" smtClean="0"/>
              <a:t>туруктаах</a:t>
            </a:r>
            <a:r>
              <a:rPr lang="ru-RU" sz="2600" dirty="0" smtClean="0"/>
              <a:t> </a:t>
            </a:r>
            <a:r>
              <a:rPr lang="ru-RU" sz="2600" dirty="0" err="1" smtClean="0"/>
              <a:t>мааны</a:t>
            </a:r>
            <a:r>
              <a:rPr lang="ru-RU" sz="2600" dirty="0" smtClean="0"/>
              <a:t> </a:t>
            </a:r>
            <a:r>
              <a:rPr lang="ru-RU" sz="2600" dirty="0" err="1" smtClean="0"/>
              <a:t>майгылаах</a:t>
            </a:r>
            <a:r>
              <a:rPr lang="ru-RU" sz="2600" dirty="0" smtClean="0"/>
              <a:t> </a:t>
            </a:r>
            <a:r>
              <a:rPr lang="ru-RU" sz="2600" dirty="0" err="1" smtClean="0"/>
              <a:t>буолалларын</a:t>
            </a:r>
            <a:r>
              <a:rPr lang="ru-RU" sz="2600" dirty="0" smtClean="0"/>
              <a:t> </a:t>
            </a:r>
            <a:r>
              <a:rPr lang="ru-RU" sz="2600" dirty="0" err="1" smtClean="0"/>
              <a:t>туьугар</a:t>
            </a:r>
            <a:r>
              <a:rPr lang="ru-RU" sz="2600" dirty="0" smtClean="0"/>
              <a:t> </a:t>
            </a:r>
            <a:r>
              <a:rPr lang="ru-RU" sz="2600" dirty="0" err="1" smtClean="0"/>
              <a:t>сахарбыт</a:t>
            </a:r>
            <a:r>
              <a:rPr lang="ru-RU" sz="2600" dirty="0" smtClean="0"/>
              <a:t> </a:t>
            </a:r>
            <a:r>
              <a:rPr lang="ru-RU" sz="2600" dirty="0" err="1" smtClean="0"/>
              <a:t>тылын</a:t>
            </a:r>
            <a:r>
              <a:rPr lang="ru-RU" sz="2600" dirty="0" smtClean="0"/>
              <a:t> ере </a:t>
            </a:r>
            <a:r>
              <a:rPr lang="ru-RU" sz="2600" dirty="0" err="1" smtClean="0"/>
              <a:t>тутан</a:t>
            </a:r>
            <a:r>
              <a:rPr lang="ru-RU" sz="2600" dirty="0" smtClean="0"/>
              <a:t>, </a:t>
            </a:r>
            <a:r>
              <a:rPr lang="ru-RU" sz="2600" dirty="0" err="1" smtClean="0"/>
              <a:t>сиэр-майгы</a:t>
            </a:r>
            <a:r>
              <a:rPr lang="ru-RU" sz="2600" dirty="0" smtClean="0"/>
              <a:t> </a:t>
            </a:r>
            <a:r>
              <a:rPr lang="ru-RU" sz="2600" dirty="0" err="1" smtClean="0"/>
              <a:t>иитиитэ</a:t>
            </a:r>
            <a:r>
              <a:rPr lang="ru-RU" sz="2600" dirty="0" smtClean="0"/>
              <a:t> о5о </a:t>
            </a:r>
            <a:r>
              <a:rPr lang="ru-RU" sz="2600" dirty="0" err="1" smtClean="0"/>
              <a:t>кыра</a:t>
            </a:r>
            <a:r>
              <a:rPr lang="ru-RU" sz="2600" dirty="0" smtClean="0"/>
              <a:t> </a:t>
            </a:r>
            <a:r>
              <a:rPr lang="ru-RU" sz="2600" dirty="0" err="1" smtClean="0"/>
              <a:t>сааьыттан</a:t>
            </a:r>
            <a:r>
              <a:rPr lang="ru-RU" sz="2600" dirty="0" smtClean="0"/>
              <a:t> са5аланыахтаах. 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8646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48680"/>
            <a:ext cx="6512511" cy="1080120"/>
          </a:xfrm>
        </p:spPr>
        <p:txBody>
          <a:bodyPr/>
          <a:lstStyle/>
          <a:p>
            <a:r>
              <a:rPr lang="ru-RU" dirty="0" smtClean="0"/>
              <a:t>Проект </a:t>
            </a:r>
            <a:r>
              <a:rPr lang="ru-RU" dirty="0" err="1" smtClean="0"/>
              <a:t>сыала</a:t>
            </a:r>
            <a:r>
              <a:rPr lang="en-US" dirty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204864"/>
            <a:ext cx="6400800" cy="302433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О5ону </a:t>
            </a:r>
            <a:r>
              <a:rPr lang="ru-RU" sz="2800" dirty="0" err="1" smtClean="0"/>
              <a:t>кыра</a:t>
            </a:r>
            <a:r>
              <a:rPr lang="ru-RU" sz="2800" dirty="0" smtClean="0"/>
              <a:t> </a:t>
            </a:r>
            <a:r>
              <a:rPr lang="ru-RU" sz="2800" dirty="0" err="1" smtClean="0"/>
              <a:t>сааьыттан</a:t>
            </a:r>
            <a:r>
              <a:rPr lang="ru-RU" sz="2800" dirty="0" smtClean="0"/>
              <a:t> </a:t>
            </a:r>
            <a:r>
              <a:rPr lang="ru-RU" sz="2800" dirty="0" err="1" smtClean="0"/>
              <a:t>санарар</a:t>
            </a:r>
            <a:r>
              <a:rPr lang="ru-RU" sz="2800" dirty="0" smtClean="0"/>
              <a:t> </a:t>
            </a:r>
            <a:r>
              <a:rPr lang="ru-RU" sz="2800" dirty="0" err="1" smtClean="0"/>
              <a:t>санатыгар</a:t>
            </a:r>
            <a:r>
              <a:rPr lang="ru-RU" sz="2800" dirty="0" smtClean="0"/>
              <a:t>, </a:t>
            </a:r>
            <a:r>
              <a:rPr lang="ru-RU" sz="2800" dirty="0" err="1" smtClean="0"/>
              <a:t>тереебут</a:t>
            </a:r>
            <a:r>
              <a:rPr lang="ru-RU" sz="2800" dirty="0" smtClean="0"/>
              <a:t> </a:t>
            </a:r>
            <a:r>
              <a:rPr lang="ru-RU" sz="2800" dirty="0" err="1" smtClean="0"/>
              <a:t>тылыгар</a:t>
            </a:r>
            <a:r>
              <a:rPr lang="ru-RU" sz="2800" dirty="0" smtClean="0"/>
              <a:t> бол5омто </a:t>
            </a:r>
            <a:r>
              <a:rPr lang="ru-RU" sz="2800" dirty="0" err="1" smtClean="0"/>
              <a:t>ууран</a:t>
            </a:r>
            <a:r>
              <a:rPr lang="ru-RU" sz="2800" dirty="0" smtClean="0"/>
              <a:t> </a:t>
            </a:r>
            <a:r>
              <a:rPr lang="ru-RU" sz="2800" dirty="0" err="1" smtClean="0"/>
              <a:t>сиэрдээх</a:t>
            </a:r>
            <a:r>
              <a:rPr lang="ru-RU" sz="2800" dirty="0" smtClean="0"/>
              <a:t> о5ону </a:t>
            </a:r>
            <a:r>
              <a:rPr lang="ru-RU" sz="2800" dirty="0" err="1" smtClean="0"/>
              <a:t>иитии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9940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6512511" cy="936104"/>
          </a:xfrm>
        </p:spPr>
        <p:txBody>
          <a:bodyPr/>
          <a:lstStyle/>
          <a:p>
            <a:r>
              <a:rPr lang="ru-RU" dirty="0" err="1" smtClean="0"/>
              <a:t>Соруктар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484784"/>
            <a:ext cx="6400800" cy="432048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1. </a:t>
            </a:r>
            <a:r>
              <a:rPr lang="ru-RU" sz="2400" dirty="0"/>
              <a:t>Ф</a:t>
            </a:r>
            <a:r>
              <a:rPr lang="ru-RU" sz="2400" dirty="0" smtClean="0"/>
              <a:t>ольклор </a:t>
            </a:r>
            <a:r>
              <a:rPr lang="ru-RU" sz="2400" dirty="0" err="1" smtClean="0"/>
              <a:t>керуннэрин</a:t>
            </a:r>
            <a:r>
              <a:rPr lang="ru-RU" sz="2400" dirty="0" smtClean="0"/>
              <a:t> </a:t>
            </a:r>
            <a:r>
              <a:rPr lang="ru-RU" sz="2400" dirty="0" err="1" smtClean="0"/>
              <a:t>билиьиннэрии</a:t>
            </a:r>
            <a:r>
              <a:rPr lang="ru-RU" sz="2400" dirty="0" smtClean="0"/>
              <a:t>, тыл </a:t>
            </a:r>
            <a:r>
              <a:rPr lang="ru-RU" sz="2400" dirty="0" err="1" smtClean="0"/>
              <a:t>саппааьын</a:t>
            </a:r>
            <a:r>
              <a:rPr lang="ru-RU" sz="2400" dirty="0" smtClean="0"/>
              <a:t> </a:t>
            </a:r>
            <a:r>
              <a:rPr lang="ru-RU" sz="2400" dirty="0" err="1" smtClean="0"/>
              <a:t>тереебут</a:t>
            </a:r>
            <a:r>
              <a:rPr lang="ru-RU" sz="2400" dirty="0" smtClean="0"/>
              <a:t> </a:t>
            </a:r>
            <a:r>
              <a:rPr lang="ru-RU" sz="2400" dirty="0" err="1" smtClean="0"/>
              <a:t>тылынан</a:t>
            </a:r>
            <a:r>
              <a:rPr lang="ru-RU" sz="2400" dirty="0" smtClean="0"/>
              <a:t> </a:t>
            </a:r>
            <a:r>
              <a:rPr lang="ru-RU" sz="2400" dirty="0" err="1" smtClean="0"/>
              <a:t>байытыы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2. О5о5о </a:t>
            </a:r>
            <a:r>
              <a:rPr lang="ru-RU" sz="2400" dirty="0" err="1" smtClean="0"/>
              <a:t>тереебут</a:t>
            </a:r>
            <a:r>
              <a:rPr lang="ru-RU" sz="2400" dirty="0" smtClean="0"/>
              <a:t> </a:t>
            </a:r>
            <a:r>
              <a:rPr lang="ru-RU" sz="2400" dirty="0" err="1" smtClean="0"/>
              <a:t>ийэ</a:t>
            </a:r>
            <a:r>
              <a:rPr lang="ru-RU" sz="2400" dirty="0" smtClean="0"/>
              <a:t> </a:t>
            </a:r>
            <a:r>
              <a:rPr lang="ru-RU" sz="2400" dirty="0" err="1" smtClean="0"/>
              <a:t>тылын</a:t>
            </a:r>
            <a:r>
              <a:rPr lang="ru-RU" sz="2400" dirty="0" smtClean="0"/>
              <a:t>, </a:t>
            </a:r>
            <a:r>
              <a:rPr lang="ru-RU" sz="2400" dirty="0" err="1" smtClean="0"/>
              <a:t>норуотун</a:t>
            </a:r>
            <a:r>
              <a:rPr lang="ru-RU" sz="2400" dirty="0" smtClean="0"/>
              <a:t> </a:t>
            </a:r>
            <a:r>
              <a:rPr lang="ru-RU" sz="2400" dirty="0" err="1" smtClean="0"/>
              <a:t>кутун-сурун</a:t>
            </a:r>
            <a:r>
              <a:rPr lang="ru-RU" sz="2400" dirty="0" smtClean="0"/>
              <a:t>, </a:t>
            </a:r>
            <a:r>
              <a:rPr lang="ru-RU" sz="2400" dirty="0" err="1" smtClean="0"/>
              <a:t>сиэрин-туомун</a:t>
            </a:r>
            <a:r>
              <a:rPr lang="ru-RU" sz="2400" dirty="0" smtClean="0"/>
              <a:t> </a:t>
            </a:r>
            <a:r>
              <a:rPr lang="ru-RU" sz="2400" dirty="0" err="1" smtClean="0"/>
              <a:t>инэрэн</a:t>
            </a:r>
            <a:r>
              <a:rPr lang="ru-RU" sz="2400" dirty="0" smtClean="0"/>
              <a:t> </a:t>
            </a:r>
            <a:r>
              <a:rPr lang="ru-RU" sz="2400" dirty="0" err="1" smtClean="0"/>
              <a:t>сиэр-майгы</a:t>
            </a:r>
            <a:r>
              <a:rPr lang="ru-RU" sz="2400" dirty="0" smtClean="0"/>
              <a:t> </a:t>
            </a:r>
            <a:r>
              <a:rPr lang="ru-RU" sz="2400" dirty="0" err="1" smtClean="0"/>
              <a:t>туругун</a:t>
            </a:r>
            <a:r>
              <a:rPr lang="ru-RU" sz="2400" dirty="0" smtClean="0"/>
              <a:t> </a:t>
            </a:r>
            <a:r>
              <a:rPr lang="ru-RU" sz="2400" dirty="0" err="1" smtClean="0"/>
              <a:t>тупсарыы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3. </a:t>
            </a:r>
            <a:r>
              <a:rPr lang="ru-RU" sz="2400" dirty="0" err="1" smtClean="0"/>
              <a:t>Тереебут</a:t>
            </a:r>
            <a:r>
              <a:rPr lang="ru-RU" sz="2400" dirty="0" smtClean="0"/>
              <a:t> </a:t>
            </a:r>
            <a:r>
              <a:rPr lang="ru-RU" sz="2400" dirty="0" err="1" smtClean="0"/>
              <a:t>норуотугар</a:t>
            </a:r>
            <a:r>
              <a:rPr lang="ru-RU" sz="2400" dirty="0" smtClean="0"/>
              <a:t> </a:t>
            </a:r>
            <a:r>
              <a:rPr lang="ru-RU" sz="2400" dirty="0" err="1" smtClean="0"/>
              <a:t>тапталы</a:t>
            </a:r>
            <a:r>
              <a:rPr lang="ru-RU" sz="2400" dirty="0" smtClean="0"/>
              <a:t> </a:t>
            </a:r>
            <a:r>
              <a:rPr lang="ru-RU" sz="2400" dirty="0" err="1" smtClean="0"/>
              <a:t>инэрии</a:t>
            </a:r>
            <a:r>
              <a:rPr lang="ru-RU" sz="2400" dirty="0" smtClean="0"/>
              <a:t>, </a:t>
            </a:r>
            <a:r>
              <a:rPr lang="ru-RU" sz="2400" dirty="0" err="1" smtClean="0"/>
              <a:t>тулалыыр</a:t>
            </a:r>
            <a:r>
              <a:rPr lang="ru-RU" sz="2400" dirty="0" smtClean="0"/>
              <a:t> </a:t>
            </a:r>
            <a:r>
              <a:rPr lang="ru-RU" sz="2400" dirty="0" err="1" smtClean="0"/>
              <a:t>эйгэтигэр</a:t>
            </a:r>
            <a:r>
              <a:rPr lang="ru-RU" sz="2400" dirty="0" smtClean="0"/>
              <a:t> </a:t>
            </a:r>
            <a:r>
              <a:rPr lang="ru-RU" sz="2400" dirty="0" err="1" smtClean="0"/>
              <a:t>сиэрдээх</a:t>
            </a:r>
            <a:r>
              <a:rPr lang="ru-RU" sz="2400" dirty="0" smtClean="0"/>
              <a:t> </a:t>
            </a:r>
            <a:r>
              <a:rPr lang="ru-RU" sz="2400" dirty="0" err="1" smtClean="0"/>
              <a:t>сыьыаны</a:t>
            </a:r>
            <a:r>
              <a:rPr lang="ru-RU" sz="2400" dirty="0" smtClean="0"/>
              <a:t> </a:t>
            </a:r>
            <a:r>
              <a:rPr lang="ru-RU" sz="2400" dirty="0" err="1" smtClean="0"/>
              <a:t>ытыктабылы</a:t>
            </a:r>
            <a:r>
              <a:rPr lang="ru-RU" sz="2400" dirty="0" smtClean="0"/>
              <a:t> </a:t>
            </a:r>
            <a:r>
              <a:rPr lang="ru-RU" sz="2400" dirty="0" err="1" smtClean="0"/>
              <a:t>убаастабылы</a:t>
            </a:r>
            <a:r>
              <a:rPr lang="ru-RU" sz="2400" dirty="0" smtClean="0"/>
              <a:t> </a:t>
            </a:r>
            <a:r>
              <a:rPr lang="ru-RU" sz="2400" dirty="0" err="1" smtClean="0"/>
              <a:t>иитии</a:t>
            </a:r>
            <a:r>
              <a:rPr lang="ru-RU" sz="2400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310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6512511" cy="1080120"/>
          </a:xfrm>
        </p:spPr>
        <p:txBody>
          <a:bodyPr/>
          <a:lstStyle/>
          <a:p>
            <a:r>
              <a:rPr lang="ru-RU" dirty="0" smtClean="0"/>
              <a:t>Проект </a:t>
            </a:r>
            <a:r>
              <a:rPr lang="ru-RU" dirty="0" err="1" smtClean="0"/>
              <a:t>этаптара</a:t>
            </a:r>
            <a:r>
              <a:rPr lang="en-US" dirty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 numCol="3"/>
          <a:lstStyle/>
          <a:p>
            <a:r>
              <a:rPr lang="ru-RU" dirty="0" smtClean="0"/>
              <a:t>                                                      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5616" y="2060848"/>
            <a:ext cx="2160240" cy="25922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этап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бэлэмнэнии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2014-2015сс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635896" y="2060848"/>
            <a:ext cx="2088232" cy="25922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II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этап- </a:t>
            </a:r>
          </a:p>
          <a:p>
            <a:pPr algn="ctr"/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Сурун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2016-2017сс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12160" y="2060848"/>
            <a:ext cx="2088232" cy="25922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III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этап-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тумуктуур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2018-2019сс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3101866" y="4077072"/>
            <a:ext cx="606038" cy="36004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052937"/>
            <a:ext cx="62865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991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6512511" cy="936104"/>
          </a:xfrm>
        </p:spPr>
        <p:txBody>
          <a:bodyPr/>
          <a:lstStyle/>
          <a:p>
            <a:r>
              <a:rPr lang="ru-RU" dirty="0" err="1" smtClean="0"/>
              <a:t>Улэ</a:t>
            </a:r>
            <a:r>
              <a:rPr lang="ru-RU" dirty="0" smtClean="0"/>
              <a:t> </a:t>
            </a:r>
            <a:r>
              <a:rPr lang="ru-RU" dirty="0" err="1" smtClean="0"/>
              <a:t>былаана</a:t>
            </a:r>
            <a:r>
              <a:rPr lang="ru-RU" dirty="0" smtClean="0"/>
              <a:t> 2014-2015сс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916832"/>
            <a:ext cx="6400800" cy="4464496"/>
          </a:xfrm>
        </p:spPr>
        <p:txBody>
          <a:bodyPr>
            <a:normAutofit/>
          </a:bodyPr>
          <a:lstStyle/>
          <a:p>
            <a:r>
              <a:rPr lang="ru-RU" dirty="0"/>
              <a:t>О</a:t>
            </a:r>
            <a:r>
              <a:rPr lang="ru-RU" dirty="0" smtClean="0"/>
              <a:t>5о тыл-</a:t>
            </a:r>
            <a:r>
              <a:rPr lang="ru-RU" dirty="0" err="1" smtClean="0"/>
              <a:t>ес</a:t>
            </a:r>
            <a:r>
              <a:rPr lang="ru-RU" dirty="0" smtClean="0"/>
              <a:t>, </a:t>
            </a:r>
            <a:r>
              <a:rPr lang="ru-RU" dirty="0" err="1" smtClean="0"/>
              <a:t>сиэр-майгы</a:t>
            </a:r>
            <a:r>
              <a:rPr lang="ru-RU" dirty="0" smtClean="0"/>
              <a:t> </a:t>
            </a:r>
            <a:r>
              <a:rPr lang="ru-RU" dirty="0" err="1" smtClean="0"/>
              <a:t>еттунэн</a:t>
            </a:r>
            <a:r>
              <a:rPr lang="ru-RU" dirty="0" smtClean="0"/>
              <a:t> </a:t>
            </a:r>
            <a:r>
              <a:rPr lang="ru-RU" dirty="0" err="1" smtClean="0"/>
              <a:t>сайдар</a:t>
            </a:r>
            <a:r>
              <a:rPr lang="ru-RU" dirty="0" smtClean="0"/>
              <a:t> </a:t>
            </a:r>
            <a:r>
              <a:rPr lang="ru-RU" dirty="0" err="1" smtClean="0"/>
              <a:t>эйгэтин</a:t>
            </a:r>
            <a:r>
              <a:rPr lang="ru-RU" dirty="0" smtClean="0"/>
              <a:t> </a:t>
            </a:r>
            <a:r>
              <a:rPr lang="ru-RU" dirty="0" err="1" smtClean="0"/>
              <a:t>тэрийии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Биирдиилээн</a:t>
            </a:r>
            <a:r>
              <a:rPr lang="ru-RU" dirty="0" smtClean="0"/>
              <a:t> о5олор </a:t>
            </a:r>
            <a:r>
              <a:rPr lang="ru-RU" dirty="0" err="1" smtClean="0"/>
              <a:t>тылларын</a:t>
            </a:r>
            <a:r>
              <a:rPr lang="ru-RU" dirty="0" smtClean="0"/>
              <a:t>, </a:t>
            </a:r>
            <a:r>
              <a:rPr lang="ru-RU" dirty="0" err="1" smtClean="0"/>
              <a:t>санарар</a:t>
            </a:r>
            <a:r>
              <a:rPr lang="ru-RU" dirty="0" smtClean="0"/>
              <a:t> </a:t>
            </a:r>
            <a:r>
              <a:rPr lang="ru-RU" dirty="0" err="1" smtClean="0"/>
              <a:t>саналарын</a:t>
            </a:r>
            <a:r>
              <a:rPr lang="ru-RU" dirty="0" smtClean="0"/>
              <a:t>, </a:t>
            </a:r>
            <a:r>
              <a:rPr lang="ru-RU" dirty="0" err="1" smtClean="0"/>
              <a:t>тулалыыр</a:t>
            </a:r>
            <a:r>
              <a:rPr lang="ru-RU" dirty="0" smtClean="0"/>
              <a:t> эйгэ5э </a:t>
            </a:r>
            <a:r>
              <a:rPr lang="ru-RU" dirty="0" err="1" smtClean="0"/>
              <a:t>сыьыаннарын</a:t>
            </a:r>
            <a:r>
              <a:rPr lang="ru-RU" dirty="0" smtClean="0"/>
              <a:t> </a:t>
            </a:r>
            <a:r>
              <a:rPr lang="ru-RU" dirty="0" err="1" smtClean="0"/>
              <a:t>чиинчийэн</a:t>
            </a:r>
            <a:r>
              <a:rPr lang="ru-RU" dirty="0" smtClean="0"/>
              <a:t> </a:t>
            </a:r>
            <a:r>
              <a:rPr lang="ru-RU" dirty="0" err="1" smtClean="0"/>
              <a:t>кэтээн</a:t>
            </a:r>
            <a:r>
              <a:rPr lang="ru-RU" dirty="0" smtClean="0"/>
              <a:t> </a:t>
            </a:r>
            <a:r>
              <a:rPr lang="ru-RU" dirty="0" err="1" smtClean="0"/>
              <a:t>керуу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Этическай</a:t>
            </a:r>
            <a:r>
              <a:rPr lang="ru-RU" dirty="0" smtClean="0"/>
              <a:t> </a:t>
            </a:r>
            <a:r>
              <a:rPr lang="ru-RU" dirty="0" err="1" smtClean="0"/>
              <a:t>бэсэдэлэри</a:t>
            </a:r>
            <a:r>
              <a:rPr lang="ru-RU" dirty="0" smtClean="0"/>
              <a:t> </a:t>
            </a:r>
            <a:r>
              <a:rPr lang="ru-RU" dirty="0" err="1" smtClean="0"/>
              <a:t>ыытыы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Фольклор </a:t>
            </a:r>
            <a:r>
              <a:rPr lang="ru-RU" dirty="0" err="1" smtClean="0"/>
              <a:t>керуннэрин</a:t>
            </a:r>
            <a:r>
              <a:rPr lang="ru-RU" dirty="0" smtClean="0"/>
              <a:t> </a:t>
            </a:r>
            <a:r>
              <a:rPr lang="ru-RU" dirty="0" err="1" smtClean="0"/>
              <a:t>билиьиннэрии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Ус </a:t>
            </a:r>
            <a:r>
              <a:rPr lang="ru-RU" dirty="0" err="1" smtClean="0"/>
              <a:t>келуенэннэн</a:t>
            </a:r>
            <a:r>
              <a:rPr lang="ru-RU" dirty="0" smtClean="0"/>
              <a:t> </a:t>
            </a:r>
            <a:r>
              <a:rPr lang="ru-RU" dirty="0" err="1" smtClean="0"/>
              <a:t>иитии</a:t>
            </a:r>
            <a:r>
              <a:rPr lang="ru-RU" dirty="0" smtClean="0"/>
              <a:t> </a:t>
            </a:r>
            <a:r>
              <a:rPr lang="ru-RU" dirty="0" err="1" smtClean="0"/>
              <a:t>холобуругар</a:t>
            </a:r>
            <a:r>
              <a:rPr lang="ru-RU" dirty="0" smtClean="0"/>
              <a:t> кырдьа5ас </a:t>
            </a:r>
            <a:r>
              <a:rPr lang="ru-RU" dirty="0" err="1" smtClean="0"/>
              <a:t>эбээлэрлиин</a:t>
            </a:r>
            <a:r>
              <a:rPr lang="ru-RU" dirty="0" smtClean="0"/>
              <a:t>, </a:t>
            </a:r>
            <a:r>
              <a:rPr lang="ru-RU" dirty="0" err="1" smtClean="0"/>
              <a:t>эдэр</a:t>
            </a:r>
            <a:r>
              <a:rPr lang="ru-RU" dirty="0" smtClean="0"/>
              <a:t> </a:t>
            </a:r>
            <a:r>
              <a:rPr lang="ru-RU" dirty="0" err="1" smtClean="0"/>
              <a:t>ийэлэрдиин</a:t>
            </a:r>
            <a:r>
              <a:rPr lang="ru-RU" dirty="0" smtClean="0"/>
              <a:t> </a:t>
            </a:r>
            <a:r>
              <a:rPr lang="ru-RU" dirty="0" err="1" smtClean="0"/>
              <a:t>керсуьуу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65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620688"/>
            <a:ext cx="6512511" cy="936104"/>
          </a:xfrm>
        </p:spPr>
        <p:txBody>
          <a:bodyPr/>
          <a:lstStyle/>
          <a:p>
            <a:r>
              <a:rPr lang="ru-RU" dirty="0" smtClean="0"/>
              <a:t>2016-2017с.с.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492896"/>
            <a:ext cx="6400800" cy="345638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Саха </a:t>
            </a:r>
            <a:r>
              <a:rPr lang="ru-RU" dirty="0" err="1" smtClean="0"/>
              <a:t>норуотун</a:t>
            </a:r>
            <a:r>
              <a:rPr lang="ru-RU" dirty="0" smtClean="0"/>
              <a:t> </a:t>
            </a:r>
            <a:r>
              <a:rPr lang="ru-RU" dirty="0" err="1" smtClean="0"/>
              <a:t>остуоруйаларынан</a:t>
            </a:r>
            <a:r>
              <a:rPr lang="ru-RU" dirty="0" smtClean="0"/>
              <a:t>, </a:t>
            </a:r>
            <a:r>
              <a:rPr lang="ru-RU" dirty="0" err="1" smtClean="0"/>
              <a:t>угэлэринэн</a:t>
            </a:r>
            <a:r>
              <a:rPr lang="ru-RU" dirty="0" smtClean="0"/>
              <a:t> </a:t>
            </a:r>
            <a:r>
              <a:rPr lang="ru-RU" dirty="0" err="1" smtClean="0"/>
              <a:t>инсценировкалары</a:t>
            </a:r>
            <a:r>
              <a:rPr lang="ru-RU" dirty="0" smtClean="0"/>
              <a:t> </a:t>
            </a:r>
            <a:r>
              <a:rPr lang="ru-RU" dirty="0" err="1" smtClean="0"/>
              <a:t>туруоруу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«</a:t>
            </a:r>
            <a:r>
              <a:rPr lang="ru-RU" dirty="0" err="1"/>
              <a:t>Б</a:t>
            </a:r>
            <a:r>
              <a:rPr lang="ru-RU" dirty="0" err="1" smtClean="0"/>
              <a:t>арыны</a:t>
            </a:r>
            <a:r>
              <a:rPr lang="ru-RU" dirty="0" smtClean="0"/>
              <a:t> </a:t>
            </a:r>
            <a:r>
              <a:rPr lang="ru-RU" dirty="0" err="1" smtClean="0"/>
              <a:t>билиэхпин</a:t>
            </a:r>
            <a:r>
              <a:rPr lang="ru-RU" dirty="0" smtClean="0"/>
              <a:t> ба5арабын!»- доклад </a:t>
            </a:r>
            <a:r>
              <a:rPr lang="ru-RU" dirty="0" err="1" smtClean="0"/>
              <a:t>конкурсун</a:t>
            </a:r>
            <a:r>
              <a:rPr lang="ru-RU" dirty="0" smtClean="0"/>
              <a:t> </a:t>
            </a:r>
            <a:r>
              <a:rPr lang="ru-RU" dirty="0" err="1" smtClean="0"/>
              <a:t>тэрийии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Чабыр5ах, </a:t>
            </a:r>
            <a:r>
              <a:rPr lang="ru-RU" dirty="0" err="1" smtClean="0"/>
              <a:t>угэ</a:t>
            </a:r>
            <a:r>
              <a:rPr lang="ru-RU" dirty="0" smtClean="0"/>
              <a:t> аа5ыыларыгар, </a:t>
            </a:r>
            <a:r>
              <a:rPr lang="ru-RU" dirty="0" err="1" smtClean="0"/>
              <a:t>норуот</a:t>
            </a:r>
            <a:r>
              <a:rPr lang="ru-RU" dirty="0" smtClean="0"/>
              <a:t> </a:t>
            </a:r>
            <a:r>
              <a:rPr lang="ru-RU" dirty="0" err="1" smtClean="0"/>
              <a:t>ырыатынгар</a:t>
            </a:r>
            <a:r>
              <a:rPr lang="ru-RU" dirty="0" smtClean="0"/>
              <a:t> </a:t>
            </a:r>
            <a:r>
              <a:rPr lang="ru-RU" dirty="0" err="1" smtClean="0"/>
              <a:t>курэхтэри</a:t>
            </a:r>
            <a:r>
              <a:rPr lang="ru-RU" dirty="0" smtClean="0"/>
              <a:t>, </a:t>
            </a:r>
            <a:r>
              <a:rPr lang="ru-RU" dirty="0" err="1" smtClean="0"/>
              <a:t>истиилэри</a:t>
            </a:r>
            <a:r>
              <a:rPr lang="ru-RU" dirty="0" smtClean="0"/>
              <a:t> </a:t>
            </a:r>
            <a:r>
              <a:rPr lang="ru-RU" dirty="0" err="1" smtClean="0"/>
              <a:t>тэрийии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Нэьилиэк</a:t>
            </a:r>
            <a:r>
              <a:rPr lang="ru-RU" dirty="0" smtClean="0"/>
              <a:t> </a:t>
            </a:r>
            <a:r>
              <a:rPr lang="ru-RU" dirty="0" err="1" smtClean="0"/>
              <a:t>ытык</a:t>
            </a:r>
            <a:r>
              <a:rPr lang="ru-RU" dirty="0" smtClean="0"/>
              <a:t> кырдьа5астарын </a:t>
            </a:r>
            <a:r>
              <a:rPr lang="ru-RU" dirty="0" err="1" smtClean="0"/>
              <a:t>кытта</a:t>
            </a:r>
            <a:r>
              <a:rPr lang="ru-RU" dirty="0" smtClean="0"/>
              <a:t> </a:t>
            </a:r>
            <a:r>
              <a:rPr lang="ru-RU" dirty="0" err="1" smtClean="0"/>
              <a:t>керсуьуу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Ес</a:t>
            </a:r>
            <a:r>
              <a:rPr lang="ru-RU" dirty="0" smtClean="0"/>
              <a:t> </a:t>
            </a:r>
            <a:r>
              <a:rPr lang="ru-RU" dirty="0" err="1" smtClean="0"/>
              <a:t>хоьоонугар</a:t>
            </a:r>
            <a:r>
              <a:rPr lang="ru-RU" dirty="0" smtClean="0"/>
              <a:t>, сомо5о </a:t>
            </a:r>
            <a:r>
              <a:rPr lang="ru-RU" dirty="0" err="1" smtClean="0"/>
              <a:t>домохторо</a:t>
            </a:r>
            <a:r>
              <a:rPr lang="ru-RU" dirty="0" smtClean="0"/>
              <a:t> </a:t>
            </a:r>
            <a:r>
              <a:rPr lang="ru-RU" dirty="0" err="1" smtClean="0"/>
              <a:t>уруьуй</a:t>
            </a:r>
            <a:r>
              <a:rPr lang="ru-RU" dirty="0" smtClean="0"/>
              <a:t> курэ5ин </a:t>
            </a:r>
            <a:r>
              <a:rPr lang="ru-RU" dirty="0" err="1" smtClean="0"/>
              <a:t>тэрийии</a:t>
            </a:r>
            <a:r>
              <a:rPr lang="ru-RU" dirty="0" smtClean="0"/>
              <a:t>, галерея </a:t>
            </a:r>
            <a:r>
              <a:rPr lang="ru-RU" dirty="0" err="1" smtClean="0"/>
              <a:t>арыйыы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Олонхо</a:t>
            </a:r>
            <a:r>
              <a:rPr lang="ru-RU" dirty="0" smtClean="0"/>
              <a:t> </a:t>
            </a:r>
            <a:r>
              <a:rPr lang="ru-RU" dirty="0" err="1" smtClean="0"/>
              <a:t>дойдутун</a:t>
            </a:r>
            <a:r>
              <a:rPr lang="ru-RU" dirty="0" smtClean="0"/>
              <a:t> о5отобун»- викторина.</a:t>
            </a:r>
          </a:p>
          <a:p>
            <a:r>
              <a:rPr lang="ru-RU" dirty="0" err="1" smtClean="0"/>
              <a:t>Айбыт</a:t>
            </a:r>
            <a:r>
              <a:rPr lang="ru-RU" dirty="0" smtClean="0"/>
              <a:t> </a:t>
            </a:r>
            <a:r>
              <a:rPr lang="ru-RU" dirty="0" err="1" smtClean="0"/>
              <a:t>остуоруйаларыгар</a:t>
            </a:r>
            <a:r>
              <a:rPr lang="ru-RU" dirty="0" smtClean="0"/>
              <a:t> о5о5о </a:t>
            </a:r>
            <a:r>
              <a:rPr lang="ru-RU" dirty="0" err="1" smtClean="0"/>
              <a:t>кинигэ</a:t>
            </a:r>
            <a:r>
              <a:rPr lang="ru-RU" dirty="0" smtClean="0"/>
              <a:t> </a:t>
            </a:r>
            <a:r>
              <a:rPr lang="ru-RU" dirty="0" err="1" smtClean="0"/>
              <a:t>онотторуу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677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76672"/>
            <a:ext cx="6512511" cy="792088"/>
          </a:xfrm>
        </p:spPr>
        <p:txBody>
          <a:bodyPr/>
          <a:lstStyle/>
          <a:p>
            <a:r>
              <a:rPr lang="ru-RU" dirty="0" smtClean="0"/>
              <a:t>2018-2019с.с.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772816"/>
            <a:ext cx="6400800" cy="446449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О5о </a:t>
            </a:r>
            <a:r>
              <a:rPr lang="ru-RU" sz="2400" dirty="0" err="1" smtClean="0"/>
              <a:t>сиэр-майгы</a:t>
            </a:r>
            <a:r>
              <a:rPr lang="ru-RU" sz="2400" dirty="0" smtClean="0"/>
              <a:t> </a:t>
            </a:r>
            <a:r>
              <a:rPr lang="ru-RU" sz="2400" dirty="0" err="1" smtClean="0"/>
              <a:t>еттунэн</a:t>
            </a:r>
            <a:r>
              <a:rPr lang="ru-RU" sz="2400" dirty="0" smtClean="0"/>
              <a:t> </a:t>
            </a:r>
            <a:r>
              <a:rPr lang="ru-RU" sz="2400" dirty="0" err="1" smtClean="0"/>
              <a:t>сайдыытын</a:t>
            </a:r>
            <a:r>
              <a:rPr lang="ru-RU" sz="2400" dirty="0" smtClean="0"/>
              <a:t>, </a:t>
            </a:r>
            <a:r>
              <a:rPr lang="ru-RU" sz="2400" dirty="0" err="1" smtClean="0"/>
              <a:t>тылын</a:t>
            </a:r>
            <a:r>
              <a:rPr lang="ru-RU" sz="2400" dirty="0" smtClean="0"/>
              <a:t> </a:t>
            </a:r>
            <a:r>
              <a:rPr lang="ru-RU" sz="2400" dirty="0" err="1" smtClean="0"/>
              <a:t>саппааьын</a:t>
            </a:r>
            <a:r>
              <a:rPr lang="ru-RU" sz="2400" dirty="0" smtClean="0"/>
              <a:t> </a:t>
            </a:r>
            <a:r>
              <a:rPr lang="ru-RU" sz="2400" dirty="0" err="1" smtClean="0"/>
              <a:t>тереебут</a:t>
            </a:r>
            <a:r>
              <a:rPr lang="ru-RU" sz="2400" dirty="0" smtClean="0"/>
              <a:t> </a:t>
            </a:r>
            <a:r>
              <a:rPr lang="ru-RU" sz="2400" dirty="0" err="1" smtClean="0"/>
              <a:t>ийэ</a:t>
            </a:r>
            <a:r>
              <a:rPr lang="ru-RU" sz="2400" dirty="0" smtClean="0"/>
              <a:t> </a:t>
            </a:r>
            <a:r>
              <a:rPr lang="ru-RU" sz="2400" dirty="0" err="1" smtClean="0"/>
              <a:t>тылынан</a:t>
            </a:r>
            <a:r>
              <a:rPr lang="ru-RU" sz="2400" dirty="0" smtClean="0"/>
              <a:t> </a:t>
            </a:r>
            <a:r>
              <a:rPr lang="ru-RU" sz="2400" dirty="0" err="1" smtClean="0"/>
              <a:t>байытыытын</a:t>
            </a:r>
            <a:r>
              <a:rPr lang="ru-RU" sz="2400" dirty="0" smtClean="0"/>
              <a:t> </a:t>
            </a:r>
            <a:r>
              <a:rPr lang="ru-RU" sz="2400" dirty="0" err="1" smtClean="0"/>
              <a:t>кэтээн</a:t>
            </a:r>
            <a:r>
              <a:rPr lang="ru-RU" sz="2400" dirty="0" smtClean="0"/>
              <a:t> </a:t>
            </a:r>
            <a:r>
              <a:rPr lang="ru-RU" sz="2400" dirty="0" err="1" smtClean="0"/>
              <a:t>керуу</a:t>
            </a:r>
            <a:r>
              <a:rPr lang="ru-RU" sz="2400" dirty="0" smtClean="0"/>
              <a:t> </a:t>
            </a:r>
            <a:r>
              <a:rPr lang="ru-RU" sz="2400" dirty="0" err="1" smtClean="0"/>
              <a:t>тумугунэн</a:t>
            </a:r>
            <a:r>
              <a:rPr lang="ru-RU" sz="2400" dirty="0" smtClean="0"/>
              <a:t> мониторинг </a:t>
            </a:r>
            <a:r>
              <a:rPr lang="ru-RU" sz="2400" dirty="0" err="1" smtClean="0"/>
              <a:t>таьаарыы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«</a:t>
            </a:r>
            <a:r>
              <a:rPr lang="ru-RU" sz="2400" dirty="0" err="1" smtClean="0"/>
              <a:t>Кэскил</a:t>
            </a:r>
            <a:r>
              <a:rPr lang="ru-RU" sz="2400" dirty="0" smtClean="0"/>
              <a:t>» о5о </a:t>
            </a:r>
            <a:r>
              <a:rPr lang="ru-RU" sz="2400" dirty="0" err="1" smtClean="0"/>
              <a:t>хаьыатыгар</a:t>
            </a:r>
            <a:r>
              <a:rPr lang="ru-RU" sz="2400" dirty="0" smtClean="0"/>
              <a:t>, «</a:t>
            </a:r>
            <a:r>
              <a:rPr lang="ru-RU" sz="2400" dirty="0" err="1" smtClean="0"/>
              <a:t>Чуораанчык</a:t>
            </a:r>
            <a:r>
              <a:rPr lang="ru-RU" sz="2400" dirty="0" smtClean="0"/>
              <a:t>» </a:t>
            </a:r>
            <a:r>
              <a:rPr lang="ru-RU" sz="2400" dirty="0" err="1" smtClean="0"/>
              <a:t>сурунаалга</a:t>
            </a:r>
            <a:r>
              <a:rPr lang="ru-RU" sz="2400" dirty="0" smtClean="0"/>
              <a:t> о5олор </a:t>
            </a:r>
            <a:r>
              <a:rPr lang="ru-RU" sz="2400" dirty="0" err="1" smtClean="0"/>
              <a:t>айбыт</a:t>
            </a:r>
            <a:r>
              <a:rPr lang="ru-RU" sz="2400" dirty="0" smtClean="0"/>
              <a:t> </a:t>
            </a:r>
            <a:r>
              <a:rPr lang="ru-RU" sz="2400" dirty="0" err="1" smtClean="0"/>
              <a:t>хоьооннорун</a:t>
            </a:r>
            <a:r>
              <a:rPr lang="ru-RU" sz="2400" dirty="0" smtClean="0"/>
              <a:t>, </a:t>
            </a:r>
            <a:r>
              <a:rPr lang="ru-RU" sz="2400" dirty="0" err="1" smtClean="0"/>
              <a:t>остуоруйаларын</a:t>
            </a:r>
            <a:r>
              <a:rPr lang="ru-RU" sz="2400" dirty="0" smtClean="0"/>
              <a:t> </a:t>
            </a:r>
            <a:r>
              <a:rPr lang="ru-RU" sz="2400" dirty="0" err="1" smtClean="0"/>
              <a:t>бэчэттэтии</a:t>
            </a:r>
            <a:r>
              <a:rPr lang="ru-RU" sz="2400" dirty="0" smtClean="0"/>
              <a:t>.</a:t>
            </a:r>
          </a:p>
          <a:p>
            <a:r>
              <a:rPr lang="ru-RU" sz="2400" dirty="0" err="1" smtClean="0"/>
              <a:t>Улэ</a:t>
            </a:r>
            <a:r>
              <a:rPr lang="ru-RU" sz="2400" dirty="0" smtClean="0"/>
              <a:t> </a:t>
            </a:r>
            <a:r>
              <a:rPr lang="ru-RU" sz="2400" dirty="0" err="1" smtClean="0"/>
              <a:t>опытын</a:t>
            </a:r>
            <a:r>
              <a:rPr lang="ru-RU" sz="2400" dirty="0" smtClean="0"/>
              <a:t> тар5атыы-педагогическай аа5ыыларга, </a:t>
            </a:r>
            <a:r>
              <a:rPr lang="ru-RU" sz="2400" dirty="0" err="1" smtClean="0"/>
              <a:t>научнай-практическай</a:t>
            </a:r>
            <a:r>
              <a:rPr lang="ru-RU" sz="2400" dirty="0" smtClean="0"/>
              <a:t> </a:t>
            </a:r>
            <a:r>
              <a:rPr lang="ru-RU" sz="2400" dirty="0" err="1" smtClean="0"/>
              <a:t>конференцияларга</a:t>
            </a:r>
            <a:r>
              <a:rPr lang="ru-RU" sz="2400" dirty="0" smtClean="0"/>
              <a:t> </a:t>
            </a:r>
            <a:r>
              <a:rPr lang="ru-RU" sz="2400" dirty="0" err="1" smtClean="0"/>
              <a:t>кыттыы</a:t>
            </a:r>
            <a:r>
              <a:rPr lang="ru-RU" sz="2400" dirty="0" smtClean="0"/>
              <a:t>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4592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93</TotalTime>
  <Words>385</Words>
  <Application>Microsoft Office PowerPoint</Application>
  <PresentationFormat>Экран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        Мэнэ-Ханаластаа5ы уэрэх салалтата Дьабыллаа5ы «Кэскил» детсад</vt:lpstr>
      <vt:lpstr>Проблемата              </vt:lpstr>
      <vt:lpstr>Актуальноha</vt:lpstr>
      <vt:lpstr>Проект сыала:</vt:lpstr>
      <vt:lpstr>Соруктар:</vt:lpstr>
      <vt:lpstr>Проект этаптара:</vt:lpstr>
      <vt:lpstr>Улэ былаана 2014-2015сс </vt:lpstr>
      <vt:lpstr>2016-2017с.с.</vt:lpstr>
      <vt:lpstr>2018-2019с.с.</vt:lpstr>
      <vt:lpstr>Куутуллэр тумуктэр: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Мэнэ-Ханаластаа5ы уэрэх салалтата Дьабыллаа5ы «Кэскил» детсад</dc:title>
  <dc:creator>123</dc:creator>
  <cp:lastModifiedBy>123</cp:lastModifiedBy>
  <cp:revision>9</cp:revision>
  <dcterms:created xsi:type="dcterms:W3CDTF">2019-09-24T13:42:40Z</dcterms:created>
  <dcterms:modified xsi:type="dcterms:W3CDTF">2019-09-24T15:16:02Z</dcterms:modified>
</cp:coreProperties>
</file>