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72816"/>
            <a:ext cx="8229600" cy="1143000"/>
          </a:xfrm>
        </p:spPr>
        <p:txBody>
          <a:bodyPr>
            <a:no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>Тема: </a:t>
            </a:r>
            <a:br>
              <a:rPr lang="ru-RU" sz="3200" b="1" dirty="0" smtClean="0"/>
            </a:br>
            <a:r>
              <a:rPr lang="ru-RU" sz="3200" dirty="0" smtClean="0"/>
              <a:t>Характер </a:t>
            </a:r>
            <a:r>
              <a:rPr lang="ru-RU" sz="3200" dirty="0"/>
              <a:t>героя произведения в стихотворениях  </a:t>
            </a:r>
            <a:r>
              <a:rPr lang="ru-RU" sz="3200" dirty="0" err="1"/>
              <a:t>Г.Сапгира</a:t>
            </a:r>
            <a:r>
              <a:rPr lang="ru-RU" sz="3200" dirty="0"/>
              <a:t>, </a:t>
            </a:r>
            <a:r>
              <a:rPr lang="ru-RU" sz="3200" dirty="0" err="1" smtClean="0"/>
              <a:t>М.Бородицкой</a:t>
            </a:r>
            <a:r>
              <a:rPr lang="ru-RU" sz="3200" dirty="0" smtClean="0"/>
              <a:t>, </a:t>
            </a:r>
            <a:r>
              <a:rPr lang="ru-RU" sz="3200" dirty="0" err="1"/>
              <a:t>И.Гамазковой</a:t>
            </a:r>
            <a:r>
              <a:rPr lang="ru-RU" sz="3200" dirty="0"/>
              <a:t>, </a:t>
            </a:r>
            <a:r>
              <a:rPr lang="ru-RU" sz="3200" dirty="0" err="1"/>
              <a:t>Е.Григорьевой</a:t>
            </a:r>
            <a:r>
              <a:rPr lang="ru-RU" sz="3200" dirty="0"/>
              <a:t>.	</a:t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Главная </a:t>
            </a:r>
            <a:r>
              <a:rPr lang="ru-RU" sz="3200" dirty="0"/>
              <a:t>мысль произведения  </a:t>
            </a:r>
            <a:r>
              <a:rPr lang="ru-RU" sz="3200" dirty="0" err="1"/>
              <a:t>С.Маршака</a:t>
            </a:r>
            <a:r>
              <a:rPr lang="ru-RU" sz="3200" dirty="0"/>
              <a:t> «Автобус номер двадцать пять</a:t>
            </a:r>
            <a:r>
              <a:rPr lang="ru-RU" sz="3200" dirty="0" smtClean="0"/>
              <a:t>»</a:t>
            </a:r>
            <a:br>
              <a:rPr lang="ru-RU" sz="3200" dirty="0" smtClean="0"/>
            </a:br>
            <a:r>
              <a:rPr lang="ru-RU" sz="3200"/>
              <a:t/>
            </a:r>
            <a:br>
              <a:rPr lang="ru-RU" sz="3200"/>
            </a:b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0757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56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Работа по учебнику: с.14-21 читать, ответить на вопросы</a:t>
            </a:r>
            <a:endParaRPr lang="ru-RU" b="1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355" y="1600200"/>
            <a:ext cx="3422289" cy="4525963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55" y="1600200"/>
            <a:ext cx="3422289" cy="4525963"/>
          </a:xfrm>
        </p:spPr>
      </p:pic>
    </p:spTree>
    <p:extLst>
      <p:ext uri="{BB962C8B-B14F-4D97-AF65-F5344CB8AC3E}">
        <p14:creationId xmlns:p14="http://schemas.microsoft.com/office/powerpoint/2010/main" val="381380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" name="Объект 1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55" y="1600200"/>
            <a:ext cx="3422289" cy="4525963"/>
          </a:xfrm>
        </p:spPr>
      </p:pic>
      <p:pic>
        <p:nvPicPr>
          <p:cNvPr id="17" name="Объект 1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355" y="1600200"/>
            <a:ext cx="3422289" cy="4525963"/>
          </a:xfrm>
        </p:spPr>
      </p:pic>
    </p:spTree>
    <p:extLst>
      <p:ext uri="{BB962C8B-B14F-4D97-AF65-F5344CB8AC3E}">
        <p14:creationId xmlns:p14="http://schemas.microsoft.com/office/powerpoint/2010/main" val="163127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355" y="1600200"/>
            <a:ext cx="3422289" cy="4525963"/>
          </a:xfrm>
        </p:spPr>
      </p:pic>
      <p:pic>
        <p:nvPicPr>
          <p:cNvPr id="14" name="Объект 13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55" y="1600200"/>
            <a:ext cx="3422289" cy="4525963"/>
          </a:xfrm>
        </p:spPr>
      </p:pic>
    </p:spTree>
    <p:extLst>
      <p:ext uri="{BB962C8B-B14F-4D97-AF65-F5344CB8AC3E}">
        <p14:creationId xmlns:p14="http://schemas.microsoft.com/office/powerpoint/2010/main" val="84818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355" y="1600200"/>
            <a:ext cx="3422289" cy="4525963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55" y="1600200"/>
            <a:ext cx="3422289" cy="4525963"/>
          </a:xfrm>
        </p:spPr>
      </p:pic>
    </p:spTree>
    <p:extLst>
      <p:ext uri="{BB962C8B-B14F-4D97-AF65-F5344CB8AC3E}">
        <p14:creationId xmlns:p14="http://schemas.microsoft.com/office/powerpoint/2010/main" val="424729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10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   Тема:  Характер героя произведения в стихотворениях  Г.Сапгира, М.Бородицкой, И.Гамазковой, Е.Григорьевой.   Главная мысль произведения  С.Маршака «Автобус номер двадцать пять»  </vt:lpstr>
      <vt:lpstr>Работа по учебнику: с.14-21 читать, ответить на вопросы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«Александр Сергеевич Пушкин. «Петух и собака»</dc:title>
  <dc:creator>Минзиля</dc:creator>
  <cp:lastModifiedBy>Пользователь</cp:lastModifiedBy>
  <cp:revision>16</cp:revision>
  <dcterms:created xsi:type="dcterms:W3CDTF">2020-03-24T06:58:19Z</dcterms:created>
  <dcterms:modified xsi:type="dcterms:W3CDTF">2020-03-31T14:45:43Z</dcterms:modified>
</cp:coreProperties>
</file>