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12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14290"/>
            <a:ext cx="6400800" cy="121444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2. Сделаем голову мышки.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Она будет в виде конуса.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357298"/>
            <a:ext cx="22145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Обведем шаблон сегмента круга на картоне или плотной бумаге, вырежем  и наклеим на лоскут ткани так, чтобы с одной стороны осталось немного ткани .</a:t>
            </a:r>
            <a:endParaRPr lang="ru-RU" b="1" dirty="0"/>
          </a:p>
        </p:txBody>
      </p:sp>
      <p:pic>
        <p:nvPicPr>
          <p:cNvPr id="3073" name="Picture 1" descr="C:\Users\Strider\Desktop\мышь\WIN_20191130_18_08_33_Pro.jpg"/>
          <p:cNvPicPr>
            <a:picLocks noChangeAspect="1" noChangeArrowheads="1"/>
          </p:cNvPicPr>
          <p:nvPr/>
        </p:nvPicPr>
        <p:blipFill>
          <a:blip r:embed="rId2" cstate="print"/>
          <a:srcRect l="10000" r="38750"/>
          <a:stretch>
            <a:fillRect/>
          </a:stretch>
        </p:blipFill>
        <p:spPr bwMode="auto">
          <a:xfrm>
            <a:off x="3143240" y="1214422"/>
            <a:ext cx="2408254" cy="264320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3075" name="Picture 3" descr="C:\Users\Strider\Desktop\мышь\WIN_20191130_18_09_10_Pr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42852"/>
            <a:ext cx="2590855" cy="293369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3076" name="Picture 4" descr="C:\Users\Strider\Desktop\мышь\WIN_20191130_18_09_44_P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2714620"/>
            <a:ext cx="2552695" cy="29179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4000504"/>
            <a:ext cx="2338384" cy="27287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3078" name="Picture 6" descr="C:\Users\Strider\Desktop\мышь\WIN_20191130_18_12_10_Pro.jpg"/>
          <p:cNvPicPr>
            <a:picLocks noChangeAspect="1" noChangeArrowheads="1"/>
          </p:cNvPicPr>
          <p:nvPr/>
        </p:nvPicPr>
        <p:blipFill>
          <a:blip r:embed="rId6" cstate="print"/>
          <a:srcRect t="8682"/>
          <a:stretch>
            <a:fillRect/>
          </a:stretch>
        </p:blipFill>
        <p:spPr bwMode="auto">
          <a:xfrm>
            <a:off x="1428728" y="4214818"/>
            <a:ext cx="2643206" cy="23574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1" name="Стрелка вправо 10"/>
          <p:cNvSpPr/>
          <p:nvPr/>
        </p:nvSpPr>
        <p:spPr>
          <a:xfrm>
            <a:off x="5500694" y="1357298"/>
            <a:ext cx="642942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8286776" y="2143116"/>
            <a:ext cx="142876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938828">
            <a:off x="6654572" y="4744666"/>
            <a:ext cx="144837" cy="8522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5400000">
            <a:off x="4232669" y="5339969"/>
            <a:ext cx="178596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</cp:revision>
  <dcterms:created xsi:type="dcterms:W3CDTF">2020-03-31T21:12:51Z</dcterms:created>
  <dcterms:modified xsi:type="dcterms:W3CDTF">2020-03-31T21:16:55Z</dcterms:modified>
</cp:coreProperties>
</file>