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715404" cy="175260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Примемся за ушки: из ткани , которую использовали для конуса головы, вырежем две одинаковые по ширине и длине полоски, сложим их вместе и закруглим два угла. Из светлой ткани вырежем такие же формы, только меньшего размера – это будет внутренняя часть ушка.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l="20588" r="5882"/>
          <a:stretch>
            <a:fillRect/>
          </a:stretch>
        </p:blipFill>
        <p:spPr bwMode="auto">
          <a:xfrm>
            <a:off x="214282" y="1500174"/>
            <a:ext cx="1862014" cy="25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 l="12903" r="9677"/>
          <a:stretch>
            <a:fillRect/>
          </a:stretch>
        </p:blipFill>
        <p:spPr bwMode="auto">
          <a:xfrm>
            <a:off x="2214546" y="1428736"/>
            <a:ext cx="1785950" cy="25769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7" name="Стрелка вправо 6"/>
          <p:cNvSpPr/>
          <p:nvPr/>
        </p:nvSpPr>
        <p:spPr>
          <a:xfrm>
            <a:off x="1643042" y="1571612"/>
            <a:ext cx="92869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/>
          <a:srcRect l="22408" r="7879"/>
          <a:stretch>
            <a:fillRect/>
          </a:stretch>
        </p:blipFill>
        <p:spPr bwMode="auto">
          <a:xfrm>
            <a:off x="4143372" y="1428736"/>
            <a:ext cx="2143140" cy="25972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/>
          <a:srcRect r="2685" b="1785"/>
          <a:stretch>
            <a:fillRect/>
          </a:stretch>
        </p:blipFill>
        <p:spPr bwMode="auto">
          <a:xfrm>
            <a:off x="6429356" y="1428736"/>
            <a:ext cx="2714644" cy="26432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8" name="Стрелка вправо 7"/>
          <p:cNvSpPr/>
          <p:nvPr/>
        </p:nvSpPr>
        <p:spPr>
          <a:xfrm>
            <a:off x="3714744" y="1571612"/>
            <a:ext cx="92869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072198" y="1571612"/>
            <a:ext cx="92869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51418" y="4286256"/>
            <a:ext cx="2297723" cy="24288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9460" name="Picture 4" descr="C:\Users\Strider\Desktop\мышь0\WIN_20191130_18_59_05_Pr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3762265" y="4095859"/>
            <a:ext cx="2286017" cy="28096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4" name="TextBox 13"/>
          <p:cNvSpPr txBox="1"/>
          <p:nvPr/>
        </p:nvSpPr>
        <p:spPr>
          <a:xfrm>
            <a:off x="285720" y="4214818"/>
            <a:ext cx="30003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 нижнему прямому краю заготовку ушек нужно сложить пополам и закрепить : склеить или сшить. И присоединить к конусу головы. Шов склеивания конуса должен быть снизу!</a:t>
            </a:r>
            <a:endParaRPr lang="ru-RU" b="1" dirty="0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8251057" y="4107661"/>
            <a:ext cx="92869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5929322" y="4572008"/>
            <a:ext cx="92869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</cp:revision>
  <dcterms:created xsi:type="dcterms:W3CDTF">2020-03-31T21:18:08Z</dcterms:created>
  <dcterms:modified xsi:type="dcterms:W3CDTF">2020-03-31T21:18:32Z</dcterms:modified>
</cp:coreProperties>
</file>