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0"/>
            <a:ext cx="8786812" cy="1571625"/>
          </a:xfrm>
        </p:spPr>
        <p:txBody>
          <a:bodyPr/>
          <a:lstStyle/>
          <a:p>
            <a:pPr algn="l"/>
            <a:r>
              <a:rPr lang="ru-RU" sz="1800" b="1" smtClean="0">
                <a:solidFill>
                  <a:schemeClr val="tx1"/>
                </a:solidFill>
              </a:rPr>
              <a:t>Теперь вырежем заготовку из лоскута и свернём в виде конуса. Тот, оставленный с краю, излишек ткани, поможет соединить шов.  </a:t>
            </a:r>
          </a:p>
        </p:txBody>
      </p:sp>
      <p:pic>
        <p:nvPicPr>
          <p:cNvPr id="18434" name="Picture 2" descr="C:\Users\Strider\Desktop\мышь\WIN_20191130_18_12_56_Pro.jpg"/>
          <p:cNvPicPr>
            <a:picLocks noChangeAspect="1" noChangeArrowheads="1"/>
          </p:cNvPicPr>
          <p:nvPr/>
        </p:nvPicPr>
        <p:blipFill>
          <a:blip r:embed="rId2" cstate="print"/>
          <a:srcRect t="17170" b="4786"/>
          <a:stretch>
            <a:fillRect/>
          </a:stretch>
        </p:blipFill>
        <p:spPr bwMode="auto">
          <a:xfrm>
            <a:off x="285750" y="642938"/>
            <a:ext cx="1857375" cy="21256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8435" name="Picture 3" descr="C:\Users\Strider\Desktop\мышь\WIN_20191130_18_19_20_Pro.jpg"/>
          <p:cNvPicPr>
            <a:picLocks noChangeAspect="1" noChangeArrowheads="1"/>
          </p:cNvPicPr>
          <p:nvPr/>
        </p:nvPicPr>
        <p:blipFill>
          <a:blip r:embed="rId3">
            <a:lum bright="14000"/>
          </a:blip>
          <a:srcRect/>
          <a:stretch>
            <a:fillRect/>
          </a:stretch>
        </p:blipFill>
        <p:spPr bwMode="auto">
          <a:xfrm>
            <a:off x="3000375" y="642938"/>
            <a:ext cx="2500313" cy="2073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571500"/>
            <a:ext cx="2384425" cy="2143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" name="Стрелка вправо 12"/>
          <p:cNvSpPr/>
          <p:nvPr/>
        </p:nvSpPr>
        <p:spPr>
          <a:xfrm>
            <a:off x="5357813" y="928688"/>
            <a:ext cx="928687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071688" y="857250"/>
            <a:ext cx="928687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6" name="TextBox 17"/>
          <p:cNvSpPr txBox="1">
            <a:spLocks noChangeArrowheads="1"/>
          </p:cNvSpPr>
          <p:nvPr/>
        </p:nvSpPr>
        <p:spPr bwMode="auto">
          <a:xfrm>
            <a:off x="214313" y="2857500"/>
            <a:ext cx="8786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Если ткань достаточно плотная, то можно не использовать шаблон и не проклеивать бумагой, а просто свернуть кулек, шов закрепить (прошить или проклеить) и излишки ткани срезать. </a:t>
            </a:r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143375"/>
            <a:ext cx="1608138" cy="2462213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18442" name="Picture 10" descr="C:\Users\Strider\Desktop\мышь0\WIN_20191201_16_10_43_Pr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90725" y="4143375"/>
            <a:ext cx="3016250" cy="22145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75" y="3429000"/>
            <a:ext cx="2489200" cy="2071688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5072063"/>
            <a:ext cx="2843213" cy="1666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3" name="Стрелка вправо 22"/>
          <p:cNvSpPr/>
          <p:nvPr/>
        </p:nvSpPr>
        <p:spPr>
          <a:xfrm>
            <a:off x="4500563" y="4214813"/>
            <a:ext cx="928687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1500188" y="4214813"/>
            <a:ext cx="928687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4630018">
            <a:off x="6781007" y="4755356"/>
            <a:ext cx="928688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</cp:revision>
  <dcterms:created xsi:type="dcterms:W3CDTF">2020-03-31T21:16:31Z</dcterms:created>
  <dcterms:modified xsi:type="dcterms:W3CDTF">2020-03-31T21:17:36Z</dcterms:modified>
</cp:coreProperties>
</file>