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1714512" cy="242889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 фото показан и более простой способ изготовления ушек.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3624" y="357166"/>
            <a:ext cx="2199748" cy="22145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9261" y="357166"/>
            <a:ext cx="2273003" cy="22145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857496"/>
            <a:ext cx="3357586" cy="37574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500034" y="3143248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Теперь пришло время прикрепить на кончик конуса бусину или пуговицу – это будет носик.</a:t>
            </a:r>
          </a:p>
          <a:p>
            <a:r>
              <a:rPr lang="ru-RU" b="1" dirty="0" smtClean="0"/>
              <a:t>Также сейчас надо прикрепить глазки – бусины, пуговицы или специальные для игрушек. Очень важно проследить за тем, чтобы они находились относительно ушек симметрично. 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</cp:revision>
  <dcterms:created xsi:type="dcterms:W3CDTF">2020-03-31T21:02:23Z</dcterms:created>
  <dcterms:modified xsi:type="dcterms:W3CDTF">2020-03-31T21:18:54Z</dcterms:modified>
</cp:coreProperties>
</file>