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6" r:id="rId5"/>
    <p:sldId id="259" r:id="rId6"/>
    <p:sldId id="260" r:id="rId7"/>
    <p:sldId id="276" r:id="rId8"/>
    <p:sldId id="277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6072230" cy="4500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_______________________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дата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  Изложение. Описание животного    по тексту  А.И.Куприна. «Ю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review-image" descr="http://i.livelib.ru/boocover/1000464266/o/20d9/A.I.Kuprin__YuYu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14290"/>
            <a:ext cx="23898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857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Часть 1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3"/>
            <a:ext cx="8572560" cy="1214446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100" dirty="0" smtClean="0"/>
              <a:t>  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Сначала это был только пушистый комок с двумя веселыми глазами и бело-розовым носиком. Дремал этот комок на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подокон-нике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на солнце; лакал, жмурясь и мурлыча, молоко из блюдечка; ловил лапой мух на окне; катался по полу, играя бумажкой, клубком ниток, собственным хвостом... И мы сами не помним, когда это вдруг вместо черно-рыже-белого пушистого комка мы увидели большую, стройную, гордую кошку, первую красавицу города и предмет зависти любителей. </a:t>
            </a:r>
          </a:p>
          <a:p>
            <a:endParaRPr lang="ru-RU" sz="11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214554"/>
            <a:ext cx="8229600" cy="285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 к части 1.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928934"/>
            <a:ext cx="8229600" cy="321471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Озаглавьте текст.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Что в «портрете» котёнка выделяет автор?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Опишите котёнка.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 Преображение  котёнка.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запишите в тетрадь. Оформите  так: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Часть 1.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747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Прочитайте.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2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9"/>
            <a:ext cx="8229600" cy="13573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	Выросла, словом, всем кошкам кошка. Темно-каштановая с огненными пятнами, на груди пышная белая манишка, усы в четверть аршина, шерсть длинная и вся лоснится, задние лапки в широких штанинах, хвост как ламповый ерш!..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357430"/>
            <a:ext cx="82296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 к части 2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2857497"/>
            <a:ext cx="8472518" cy="257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Озаглавьте текст.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Что в «портрете» кошки выделяет автор?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Словарная   работа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…(слайды 6,7)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запишите в тетрадь. Оформите  так: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Часть 2.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Словарная работа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29600" cy="4525963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Манишка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нагрудник,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преимущественно из белой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ткани, пришитый или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пристегиваемый к мужской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сорочке.</a:t>
            </a:r>
          </a:p>
          <a:p>
            <a:pPr marL="0">
              <a:spcBef>
                <a:spcPts val="0"/>
              </a:spcBef>
            </a:pPr>
            <a:endParaRPr lang="ru-RU" sz="1800" dirty="0"/>
          </a:p>
          <a:p>
            <a:pPr marL="0">
              <a:spcBef>
                <a:spcPts val="0"/>
              </a:spcBef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Ламповый ёрш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– щётка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чистки стёкол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керосиновых ламп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rusarticles.com/img/50280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785794"/>
            <a:ext cx="1505677" cy="16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go1.imgsmail.ru/imgpreview?key=51d48b4bae59a6c5&amp;mb=imgdb_preview_86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643182"/>
            <a:ext cx="921854" cy="113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go4.imgsmail.ru/imgpreview?key=3f3fb4d65a5d452c&amp;mb=imgdb_preview_7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714620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357158" y="3857628"/>
            <a:ext cx="2714644" cy="2643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Древнерусская единица измерения длины.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аршин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1/3 сажени = 4 четверти = 16 вершков = 28 дюймов = 0,7112 м;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Содержимое 3" descr="D:\Documents(ne_ydalyat)\Desktop\Obsolete_Russian_units_of_length_-_ru.svg.pn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429256" y="3071810"/>
            <a:ext cx="314327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Прочитайте.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3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1614486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000" dirty="0" smtClean="0"/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Спала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Ю-ю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доме, где хотела: на диванах, на коврах, на стульях, на пианино сверх нотных тетрадок. Очень любила лежать на газетах, подползши под верхний лист: в типографской краске есть что-то лакомое для кошачьего обоняния, а кроме того, бумага отлично хранит тепло.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428868"/>
            <a:ext cx="82296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 к части 3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3143248"/>
            <a:ext cx="8229600" cy="29829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Озаглавьте текст.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Привычки кошки.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запишите в тетрадь. Оформите  так: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Часть 3.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Прочитайте.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4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429684" cy="237569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800" b="1" dirty="0" smtClean="0"/>
              <a:t>	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Бывали у меня с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Ю-ю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особенные часы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спокойног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о семейного счастья. Это тогда, когда я писал по ночам. Царапаешь, царапаешь пером, вдруг не хватает какого-то очень нужного слова. И вздрогнешь от мягкого упругого толчка. Это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Ю-ю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легко вскочила с пола на стол. Поворочается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немного на столе, помнётся, облюбовывая место, сядет рядышком со мною у правой руки, пушистым, горбатым в лопатках комком; все четыре лапки подобраны и спрятаны, только две передние бархатные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перчаточки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чуть-чуть высовываются наружу.</a:t>
            </a:r>
          </a:p>
          <a:p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00166" y="3214686"/>
            <a:ext cx="5972188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Задание к части 4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857224" y="3857628"/>
            <a:ext cx="6043626" cy="226853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Озаглавьте текст.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Что в «портрете» кошки выделяет автор?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запишите в тетрадь. Оформите  так: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Часть 4.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1.___________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2.___________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Обобщите  всё  изученное. </a:t>
            </a:r>
            <a:br>
              <a:rPr lang="ru-RU" dirty="0" smtClean="0"/>
            </a:br>
            <a:r>
              <a:rPr lang="ru-RU" dirty="0" smtClean="0"/>
              <a:t>Составьте  единый  план изложения: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Придумайте названия для каждого абзаца</a:t>
            </a:r>
          </a:p>
          <a:p>
            <a:r>
              <a:rPr lang="ru-RU" dirty="0" smtClean="0"/>
              <a:t>1</a:t>
            </a:r>
          </a:p>
          <a:p>
            <a:r>
              <a:rPr lang="ru-RU" dirty="0" smtClean="0"/>
              <a:t>2</a:t>
            </a:r>
          </a:p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Примерный план</a:t>
            </a:r>
          </a:p>
          <a:p>
            <a:r>
              <a:rPr lang="ru-RU" dirty="0" smtClean="0"/>
              <a:t>1. Описание кошки</a:t>
            </a:r>
          </a:p>
          <a:p>
            <a:r>
              <a:rPr lang="ru-RU" dirty="0" smtClean="0"/>
              <a:t>2. Особенные часы семейного счастья, когда писатель работал по ночам.</a:t>
            </a:r>
          </a:p>
          <a:p>
            <a:r>
              <a:rPr lang="ru-RU" dirty="0" smtClean="0"/>
              <a:t>3. Как </a:t>
            </a:r>
            <a:r>
              <a:rPr lang="ru-RU" dirty="0" err="1" smtClean="0"/>
              <a:t>Ю-ю</a:t>
            </a:r>
            <a:r>
              <a:rPr lang="ru-RU" dirty="0" smtClean="0"/>
              <a:t> устраивается на столе писателя.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Устно перескажите текст, пользуясь планом.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4643446"/>
            <a:ext cx="8229600" cy="148271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Приступайте к написанию черновика изложения.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Проверьте написанное на наличие ошибок.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Перепишите изложение в тетрадь.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Написать изложение.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Отправить  фото  всех  записей в тетради  на электронную </a:t>
            </a:r>
            <a:r>
              <a:rPr lang="ru-RU" b="1" smtClean="0">
                <a:solidFill>
                  <a:srgbClr val="C00000"/>
                </a:solidFill>
              </a:rPr>
              <a:t>почту  учителя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280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_______________________ дата  Тема:   Изложение. Описание животного    по тексту  А.И.Куприна. «Ю – ю»  </vt:lpstr>
      <vt:lpstr>Прочитайте.  Часть 1</vt:lpstr>
      <vt:lpstr>Прочитайте.  Часть 2</vt:lpstr>
      <vt:lpstr>Словарная работа </vt:lpstr>
      <vt:lpstr>Прочитайте.  Часть 3</vt:lpstr>
      <vt:lpstr>Прочитайте.  Часть 4</vt:lpstr>
      <vt:lpstr>Обобщите  всё  изученное.  Составьте  единый  план изложения:</vt:lpstr>
      <vt:lpstr>Слайд 8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</dc:title>
  <dc:creator>Админ</dc:creator>
  <cp:lastModifiedBy>Админ</cp:lastModifiedBy>
  <cp:revision>57</cp:revision>
  <dcterms:modified xsi:type="dcterms:W3CDTF">2020-04-01T19:13:46Z</dcterms:modified>
</cp:coreProperties>
</file>